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9"/>
  </p:notesMasterIdLst>
  <p:sldIdLst>
    <p:sldId id="256" r:id="rId3"/>
    <p:sldId id="257" r:id="rId4"/>
    <p:sldId id="259" r:id="rId5"/>
    <p:sldId id="260" r:id="rId6"/>
    <p:sldId id="261" r:id="rId7"/>
    <p:sldId id="270" r:id="rId8"/>
    <p:sldId id="267" r:id="rId9"/>
    <p:sldId id="271" r:id="rId10"/>
    <p:sldId id="264" r:id="rId11"/>
    <p:sldId id="262" r:id="rId12"/>
    <p:sldId id="263" r:id="rId13"/>
    <p:sldId id="276" r:id="rId14"/>
    <p:sldId id="265" r:id="rId15"/>
    <p:sldId id="278" r:id="rId16"/>
    <p:sldId id="266" r:id="rId17"/>
    <p:sldId id="268" r:id="rId18"/>
    <p:sldId id="269" r:id="rId19"/>
    <p:sldId id="272" r:id="rId20"/>
    <p:sldId id="273" r:id="rId21"/>
    <p:sldId id="274" r:id="rId22"/>
    <p:sldId id="275" r:id="rId23"/>
    <p:sldId id="277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47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70F511-A0E0-44A1-92D5-38E769AC0172}" type="datetimeFigureOut">
              <a:rPr lang="zh-CN" altLang="en-US" smtClean="0"/>
              <a:t>2022/8/17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E12480-5BD4-4207-8D78-803435DDC6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734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2BB17-DE4E-4339-B59E-9728E93D4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6928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2BB17-DE4E-4339-B59E-9728E93D4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7407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2BB17-DE4E-4339-B59E-9728E93D4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9931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2BB17-DE4E-4339-B59E-9728E93D4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51075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2BB17-DE4E-4339-B59E-9728E93D4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99753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2BB17-DE4E-4339-B59E-9728E93D4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79029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2BB17-DE4E-4339-B59E-9728E93D4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91776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2BB17-DE4E-4339-B59E-9728E93D4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7158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2BB17-DE4E-4339-B59E-9728E93D4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95597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2BB17-DE4E-4339-B59E-9728E93D4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47025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2BB17-DE4E-4339-B59E-9728E93D4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9630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2BB17-DE4E-4339-B59E-9728E93D4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99880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2BB17-DE4E-4339-B59E-9728E93D4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65100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2BB17-DE4E-4339-B59E-9728E93D4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15745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2BB17-DE4E-4339-B59E-9728E93D4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76707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2BB17-DE4E-4339-B59E-9728E93D4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57902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2BB17-DE4E-4339-B59E-9728E93D4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21170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2BB17-DE4E-4339-B59E-9728E93D4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65325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2BB17-DE4E-4339-B59E-9728E93D4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6744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2BB17-DE4E-4339-B59E-9728E93D4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3260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2BB17-DE4E-4339-B59E-9728E93D4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0107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2BB17-DE4E-4339-B59E-9728E93D4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9664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2BB17-DE4E-4339-B59E-9728E93D4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8911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2BB17-DE4E-4339-B59E-9728E93D4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6371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2BB17-DE4E-4339-B59E-9728E93D4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2686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2BB17-DE4E-4339-B59E-9728E93D4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7134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21C8A4-2959-42B9-A43B-FD3E6F1F61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E63265B-1020-4ECD-8A59-61F5260D60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7C7F2F-9E79-4EAB-B493-D2CC97080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F2E88-0472-4E97-B46D-5E3D82756B67}" type="datetimeFigureOut">
              <a:rPr lang="zh-CN" altLang="en-US" smtClean="0"/>
              <a:t>2022/8/17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973D87-3B67-4C10-95B6-0C7535BBB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5F5B7F-DBD8-4EF8-B223-593EEF80B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73176-AF27-4377-A8A7-92E50FEE0C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721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ED1ED4-57F9-4014-8798-863ACE1E0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A858F2-9F74-4EAE-BDCE-F8F5B4B255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0B241D-6742-4EA8-BB56-8C8226F38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F2E88-0472-4E97-B46D-5E3D82756B67}" type="datetimeFigureOut">
              <a:rPr lang="zh-CN" altLang="en-US" smtClean="0"/>
              <a:t>2022/8/17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201134-B313-4E09-B0E2-64A8356E2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753B22-387D-4184-BB9E-77643E512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73176-AF27-4377-A8A7-92E50FEE0C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627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3DBC335-BC03-41EF-830F-1BBB763346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968BD8D-F28F-4E03-86C3-6EEE10864E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838228-E6F1-42A3-AE7C-A0629CFD9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F2E88-0472-4E97-B46D-5E3D82756B67}" type="datetimeFigureOut">
              <a:rPr lang="zh-CN" altLang="en-US" smtClean="0"/>
              <a:t>2022/8/17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774CAD-C37F-4465-8BE6-3A7CE51EA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DB81C7-4672-49C3-8B7B-1A0C6920B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73176-AF27-4377-A8A7-92E50FEE0C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352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09184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31815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95419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7BB8-5807-40A8-A426-6FC4DFC5E037}" type="datetimeFigureOut">
              <a:rPr lang="zh-CN" altLang="en-US" smtClean="0"/>
              <a:t>2022/8/17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7C03-6C44-47E7-A8C6-04C31E4E0B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5764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7BB8-5807-40A8-A426-6FC4DFC5E037}" type="datetimeFigureOut">
              <a:rPr lang="zh-CN" altLang="en-US" smtClean="0"/>
              <a:t>2022/8/17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7C03-6C44-47E7-A8C6-04C31E4E0B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0871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7BB8-5807-40A8-A426-6FC4DFC5E037}" type="datetimeFigureOut">
              <a:rPr lang="zh-CN" altLang="en-US" smtClean="0"/>
              <a:t>2022/8/17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7C03-6C44-47E7-A8C6-04C31E4E0B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2986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7BB8-5807-40A8-A426-6FC4DFC5E037}" type="datetimeFigureOut">
              <a:rPr lang="zh-CN" altLang="en-US" smtClean="0"/>
              <a:t>2022/8/17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7C03-6C44-47E7-A8C6-04C31E4E0B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8254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7BB8-5807-40A8-A426-6FC4DFC5E037}" type="datetimeFigureOut">
              <a:rPr lang="zh-CN" altLang="en-US" smtClean="0"/>
              <a:t>2022/8/17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7C03-6C44-47E7-A8C6-04C31E4E0B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640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3EFC67-15D2-4995-BE14-8BCC694E8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3F3C96-77E0-45BC-A73F-A2BAA9F93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31CDC7-6F87-4ECB-9719-83FB0B43F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F2E88-0472-4E97-B46D-5E3D82756B67}" type="datetimeFigureOut">
              <a:rPr lang="zh-CN" altLang="en-US" smtClean="0"/>
              <a:t>2022/8/17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96AEAF-A211-42B0-BA59-75EC3C83B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D96954-5D78-49D5-A044-5484585D0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73176-AF27-4377-A8A7-92E50FEE0C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5329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7BB8-5807-40A8-A426-6FC4DFC5E037}" type="datetimeFigureOut">
              <a:rPr lang="zh-CN" altLang="en-US" smtClean="0"/>
              <a:t>2022/8/17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7C03-6C44-47E7-A8C6-04C31E4E0B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0631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7BB8-5807-40A8-A426-6FC4DFC5E037}" type="datetimeFigureOut">
              <a:rPr lang="zh-CN" altLang="en-US" smtClean="0"/>
              <a:t>2022/8/17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7C03-6C44-47E7-A8C6-04C31E4E0B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0094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7BB8-5807-40A8-A426-6FC4DFC5E037}" type="datetimeFigureOut">
              <a:rPr lang="zh-CN" altLang="en-US" smtClean="0"/>
              <a:t>2022/8/17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7C03-6C44-47E7-A8C6-04C31E4E0B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725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E098DC-BCBD-44C1-9743-DF9397044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15CCF9-3BB1-4D56-8C20-60389D566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CD7C29-CF7F-4400-A443-45012AC33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F2E88-0472-4E97-B46D-5E3D82756B67}" type="datetimeFigureOut">
              <a:rPr lang="zh-CN" altLang="en-US" smtClean="0"/>
              <a:t>2022/8/17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C24FE6-9587-4947-BABC-AAD0285A9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E53BB4-CBB9-4E0B-84A1-9709A1808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73176-AF27-4377-A8A7-92E50FEE0C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679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5DE3D1-D5E0-4BDF-A0EB-294215EE8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A1E85B-5478-4FB7-90A4-848CB4C970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5A55EB0-5541-4866-A78C-5991D763E9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0E9417-9280-4118-BD13-C36ED9377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F2E88-0472-4E97-B46D-5E3D82756B67}" type="datetimeFigureOut">
              <a:rPr lang="zh-CN" altLang="en-US" smtClean="0"/>
              <a:t>2022/8/17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86D1030-65AC-4D1E-BBDF-D5F21F43B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B3AE8E-7B16-47A3-B5D2-EEEB34F00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73176-AF27-4377-A8A7-92E50FEE0C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4655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04E8F9-9E84-411D-A34F-E6018C111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DACFC72-8333-457E-A10F-BE8D40EC8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4CBAA2A-6BAA-469F-A1CA-E3BA431AA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5CFB93F-3B6D-4994-B6A4-CE7563F48A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7EA91AF-EA00-41B2-AB0F-2DF5ED8B2F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25D75E2-3801-4567-9D4A-B4510BF06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F2E88-0472-4E97-B46D-5E3D82756B67}" type="datetimeFigureOut">
              <a:rPr lang="zh-CN" altLang="en-US" smtClean="0"/>
              <a:t>2022/8/17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395123D-9A7B-4F9B-B8B0-1B33D65BB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D6E021E-8C3D-43DD-8E9C-3976732D3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73176-AF27-4377-A8A7-92E50FEE0C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224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687649-9C6C-4B60-B533-432DF85D2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FE25F76-0E12-46D2-804D-BEE2A5E0E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F2E88-0472-4E97-B46D-5E3D82756B67}" type="datetimeFigureOut">
              <a:rPr lang="zh-CN" altLang="en-US" smtClean="0"/>
              <a:t>2022/8/17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4FC7B11-269A-4AE2-B17D-0123C4AF0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7018238-FC73-4B3D-93E6-29332E473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73176-AF27-4377-A8A7-92E50FEE0C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333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22EEE00-87A1-4719-A8A9-741A18FD2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F2E88-0472-4E97-B46D-5E3D82756B67}" type="datetimeFigureOut">
              <a:rPr lang="zh-CN" altLang="en-US" smtClean="0"/>
              <a:t>2022/8/17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C93939B-E178-426C-80BB-6F39BE971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FCC657-1A6A-4F8A-A25A-DC8B4624E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73176-AF27-4377-A8A7-92E50FEE0C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68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6B5588-2C17-481C-8157-09CB65518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553B42-953A-407C-87D5-F54D5C4DD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0F6E485-2E4B-4D6F-ACD6-DFCF653372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6FABEA3-5E39-4C16-8D94-141C5340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F2E88-0472-4E97-B46D-5E3D82756B67}" type="datetimeFigureOut">
              <a:rPr lang="zh-CN" altLang="en-US" smtClean="0"/>
              <a:t>2022/8/17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8C13A7-106A-44FC-B6A7-A00F68558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A655557-716D-4C3B-8D9E-DA0DF2B56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73176-AF27-4377-A8A7-92E50FEE0C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342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F46C80-58F6-439E-96DB-6B915DC90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AA9F8CA-69F2-4118-B555-5C32C487D5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C521138-C09F-43BD-9373-C0515AC675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3FE74E-7049-42BC-8D3A-132890D2B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F2E88-0472-4E97-B46D-5E3D82756B67}" type="datetimeFigureOut">
              <a:rPr lang="zh-CN" altLang="en-US" smtClean="0"/>
              <a:t>2022/8/17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CDCB22B-C470-4308-8E14-707B560C6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F17B45-0B58-4C03-AB34-0DBEC3B1E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73176-AF27-4377-A8A7-92E50FEE0C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030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804B7E6-E824-4832-9322-A225E773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E83593-A1D9-429E-9641-7FAA44159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F3FDE0-1986-4EA3-8211-CBC5962E23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9F2E88-0472-4E97-B46D-5E3D82756B67}" type="datetimeFigureOut">
              <a:rPr lang="zh-CN" altLang="en-US" smtClean="0"/>
              <a:t>2022/8/17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86B31E-9302-4D83-B5D1-D53AFD47C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BD6579-E944-4EA4-8B4C-3949BAFE6D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73176-AF27-4377-A8A7-92E50FEE0C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863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77BB8-5807-40A8-A426-6FC4DFC5E037}" type="datetimeFigureOut">
              <a:rPr lang="zh-CN" altLang="en-US" smtClean="0"/>
              <a:t>2022/8/17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A7C03-6C44-47E7-A8C6-04C31E4E0B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975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emf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2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em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2263" y="647701"/>
            <a:ext cx="5017182" cy="4945002"/>
          </a:xfrm>
          <a:prstGeom prst="rect">
            <a:avLst/>
          </a:prstGeom>
        </p:spPr>
      </p:pic>
      <p:sp>
        <p:nvSpPr>
          <p:cNvPr id="48" name="AutoShape 34"/>
          <p:cNvSpPr>
            <a:spLocks noChangeAspect="1" noChangeArrowheads="1" noTextEdit="1"/>
          </p:cNvSpPr>
          <p:nvPr/>
        </p:nvSpPr>
        <p:spPr bwMode="auto">
          <a:xfrm>
            <a:off x="1157288" y="128588"/>
            <a:ext cx="5299075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49" name="Freeform 36"/>
          <p:cNvSpPr>
            <a:spLocks/>
          </p:cNvSpPr>
          <p:nvPr/>
        </p:nvSpPr>
        <p:spPr bwMode="auto">
          <a:xfrm>
            <a:off x="771526" y="60326"/>
            <a:ext cx="6002338" cy="4419600"/>
          </a:xfrm>
          <a:custGeom>
            <a:avLst/>
            <a:gdLst>
              <a:gd name="T0" fmla="*/ 410 w 1478"/>
              <a:gd name="T1" fmla="*/ 1046 h 1090"/>
              <a:gd name="T2" fmla="*/ 118 w 1478"/>
              <a:gd name="T3" fmla="*/ 624 h 1090"/>
              <a:gd name="T4" fmla="*/ 754 w 1478"/>
              <a:gd name="T5" fmla="*/ 20 h 1090"/>
              <a:gd name="T6" fmla="*/ 1374 w 1478"/>
              <a:gd name="T7" fmla="*/ 502 h 1090"/>
              <a:gd name="T8" fmla="*/ 982 w 1478"/>
              <a:gd name="T9" fmla="*/ 1046 h 1090"/>
              <a:gd name="T10" fmla="*/ 410 w 1478"/>
              <a:gd name="T11" fmla="*/ 1046 h 10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8" h="1090">
                <a:moveTo>
                  <a:pt x="410" y="1046"/>
                </a:moveTo>
                <a:cubicBezTo>
                  <a:pt x="410" y="1046"/>
                  <a:pt x="0" y="1016"/>
                  <a:pt x="118" y="624"/>
                </a:cubicBezTo>
                <a:cubicBezTo>
                  <a:pt x="236" y="232"/>
                  <a:pt x="482" y="0"/>
                  <a:pt x="754" y="20"/>
                </a:cubicBezTo>
                <a:cubicBezTo>
                  <a:pt x="1026" y="40"/>
                  <a:pt x="1270" y="144"/>
                  <a:pt x="1374" y="502"/>
                </a:cubicBezTo>
                <a:cubicBezTo>
                  <a:pt x="1478" y="860"/>
                  <a:pt x="1264" y="1002"/>
                  <a:pt x="982" y="1046"/>
                </a:cubicBezTo>
                <a:cubicBezTo>
                  <a:pt x="700" y="1090"/>
                  <a:pt x="410" y="1046"/>
                  <a:pt x="410" y="1046"/>
                </a:cubicBezTo>
                <a:close/>
              </a:path>
            </a:pathLst>
          </a:custGeom>
          <a:noFill/>
          <a:ln w="4763" cap="flat">
            <a:solidFill>
              <a:srgbClr val="EAEAE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50" name="Freeform 37"/>
          <p:cNvSpPr>
            <a:spLocks/>
          </p:cNvSpPr>
          <p:nvPr/>
        </p:nvSpPr>
        <p:spPr bwMode="auto">
          <a:xfrm>
            <a:off x="950913" y="144463"/>
            <a:ext cx="5773738" cy="4275138"/>
          </a:xfrm>
          <a:custGeom>
            <a:avLst/>
            <a:gdLst>
              <a:gd name="T0" fmla="*/ 731 w 1422"/>
              <a:gd name="T1" fmla="*/ 19 h 1054"/>
              <a:gd name="T2" fmla="*/ 1323 w 1422"/>
              <a:gd name="T3" fmla="*/ 484 h 1054"/>
              <a:gd name="T4" fmla="*/ 947 w 1422"/>
              <a:gd name="T5" fmla="*/ 1008 h 1054"/>
              <a:gd name="T6" fmla="*/ 391 w 1422"/>
              <a:gd name="T7" fmla="*/ 1007 h 1054"/>
              <a:gd name="T8" fmla="*/ 108 w 1422"/>
              <a:gd name="T9" fmla="*/ 600 h 1054"/>
              <a:gd name="T10" fmla="*/ 115 w 1422"/>
              <a:gd name="T11" fmla="*/ 576 h 1054"/>
              <a:gd name="T12" fmla="*/ 212 w 1422"/>
              <a:gd name="T13" fmla="*/ 349 h 1054"/>
              <a:gd name="T14" fmla="*/ 731 w 1422"/>
              <a:gd name="T15" fmla="*/ 19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2" h="1054">
                <a:moveTo>
                  <a:pt x="731" y="19"/>
                </a:moveTo>
                <a:cubicBezTo>
                  <a:pt x="992" y="44"/>
                  <a:pt x="1225" y="142"/>
                  <a:pt x="1323" y="484"/>
                </a:cubicBezTo>
                <a:cubicBezTo>
                  <a:pt x="1422" y="827"/>
                  <a:pt x="1216" y="963"/>
                  <a:pt x="947" y="1008"/>
                </a:cubicBezTo>
                <a:cubicBezTo>
                  <a:pt x="676" y="1054"/>
                  <a:pt x="392" y="1012"/>
                  <a:pt x="391" y="1007"/>
                </a:cubicBezTo>
                <a:cubicBezTo>
                  <a:pt x="389" y="1003"/>
                  <a:pt x="0" y="975"/>
                  <a:pt x="108" y="600"/>
                </a:cubicBezTo>
                <a:cubicBezTo>
                  <a:pt x="110" y="592"/>
                  <a:pt x="112" y="584"/>
                  <a:pt x="115" y="576"/>
                </a:cubicBezTo>
                <a:cubicBezTo>
                  <a:pt x="140" y="493"/>
                  <a:pt x="172" y="417"/>
                  <a:pt x="212" y="349"/>
                </a:cubicBezTo>
                <a:cubicBezTo>
                  <a:pt x="340" y="129"/>
                  <a:pt x="530" y="0"/>
                  <a:pt x="731" y="19"/>
                </a:cubicBezTo>
                <a:close/>
              </a:path>
            </a:pathLst>
          </a:custGeom>
          <a:noFill/>
          <a:ln w="4763" cap="flat">
            <a:solidFill>
              <a:srgbClr val="E8E8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51" name="Freeform 38"/>
          <p:cNvSpPr>
            <a:spLocks/>
          </p:cNvSpPr>
          <p:nvPr/>
        </p:nvSpPr>
        <p:spPr bwMode="auto">
          <a:xfrm>
            <a:off x="1125538" y="209551"/>
            <a:ext cx="5546725" cy="4152900"/>
          </a:xfrm>
          <a:custGeom>
            <a:avLst/>
            <a:gdLst>
              <a:gd name="T0" fmla="*/ 709 w 1366"/>
              <a:gd name="T1" fmla="*/ 23 h 1024"/>
              <a:gd name="T2" fmla="*/ 1273 w 1366"/>
              <a:gd name="T3" fmla="*/ 472 h 1024"/>
              <a:gd name="T4" fmla="*/ 912 w 1366"/>
              <a:gd name="T5" fmla="*/ 976 h 1024"/>
              <a:gd name="T6" fmla="*/ 372 w 1366"/>
              <a:gd name="T7" fmla="*/ 974 h 1024"/>
              <a:gd name="T8" fmla="*/ 98 w 1366"/>
              <a:gd name="T9" fmla="*/ 581 h 1024"/>
              <a:gd name="T10" fmla="*/ 104 w 1366"/>
              <a:gd name="T11" fmla="*/ 558 h 1024"/>
              <a:gd name="T12" fmla="*/ 199 w 1366"/>
              <a:gd name="T13" fmla="*/ 336 h 1024"/>
              <a:gd name="T14" fmla="*/ 709 w 1366"/>
              <a:gd name="T15" fmla="*/ 23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66" h="1024">
                <a:moveTo>
                  <a:pt x="709" y="23"/>
                </a:moveTo>
                <a:cubicBezTo>
                  <a:pt x="959" y="52"/>
                  <a:pt x="1181" y="145"/>
                  <a:pt x="1273" y="472"/>
                </a:cubicBezTo>
                <a:cubicBezTo>
                  <a:pt x="1366" y="799"/>
                  <a:pt x="1169" y="929"/>
                  <a:pt x="912" y="976"/>
                </a:cubicBezTo>
                <a:cubicBezTo>
                  <a:pt x="653" y="1024"/>
                  <a:pt x="375" y="984"/>
                  <a:pt x="372" y="974"/>
                </a:cubicBezTo>
                <a:cubicBezTo>
                  <a:pt x="370" y="966"/>
                  <a:pt x="0" y="939"/>
                  <a:pt x="98" y="581"/>
                </a:cubicBezTo>
                <a:cubicBezTo>
                  <a:pt x="101" y="573"/>
                  <a:pt x="102" y="565"/>
                  <a:pt x="104" y="558"/>
                </a:cubicBezTo>
                <a:cubicBezTo>
                  <a:pt x="128" y="478"/>
                  <a:pt x="158" y="404"/>
                  <a:pt x="199" y="336"/>
                </a:cubicBezTo>
                <a:cubicBezTo>
                  <a:pt x="323" y="128"/>
                  <a:pt x="512" y="0"/>
                  <a:pt x="709" y="23"/>
                </a:cubicBezTo>
                <a:close/>
              </a:path>
            </a:pathLst>
          </a:custGeom>
          <a:noFill/>
          <a:ln w="4763" cap="flat">
            <a:solidFill>
              <a:srgbClr val="E6E6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52" name="Freeform 39"/>
          <p:cNvSpPr>
            <a:spLocks/>
          </p:cNvSpPr>
          <p:nvPr/>
        </p:nvSpPr>
        <p:spPr bwMode="auto">
          <a:xfrm>
            <a:off x="1303338" y="271463"/>
            <a:ext cx="5319713" cy="4029075"/>
          </a:xfrm>
          <a:custGeom>
            <a:avLst/>
            <a:gdLst>
              <a:gd name="T0" fmla="*/ 686 w 1310"/>
              <a:gd name="T1" fmla="*/ 28 h 994"/>
              <a:gd name="T2" fmla="*/ 1223 w 1310"/>
              <a:gd name="T3" fmla="*/ 460 h 994"/>
              <a:gd name="T4" fmla="*/ 877 w 1310"/>
              <a:gd name="T5" fmla="*/ 944 h 994"/>
              <a:gd name="T6" fmla="*/ 353 w 1310"/>
              <a:gd name="T7" fmla="*/ 941 h 994"/>
              <a:gd name="T8" fmla="*/ 88 w 1310"/>
              <a:gd name="T9" fmla="*/ 563 h 994"/>
              <a:gd name="T10" fmla="*/ 93 w 1310"/>
              <a:gd name="T11" fmla="*/ 540 h 994"/>
              <a:gd name="T12" fmla="*/ 184 w 1310"/>
              <a:gd name="T13" fmla="*/ 324 h 994"/>
              <a:gd name="T14" fmla="*/ 686 w 1310"/>
              <a:gd name="T15" fmla="*/ 28 h 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10" h="994">
                <a:moveTo>
                  <a:pt x="686" y="28"/>
                </a:moveTo>
                <a:cubicBezTo>
                  <a:pt x="925" y="62"/>
                  <a:pt x="1135" y="148"/>
                  <a:pt x="1223" y="460"/>
                </a:cubicBezTo>
                <a:cubicBezTo>
                  <a:pt x="1310" y="773"/>
                  <a:pt x="1121" y="895"/>
                  <a:pt x="877" y="944"/>
                </a:cubicBezTo>
                <a:cubicBezTo>
                  <a:pt x="628" y="994"/>
                  <a:pt x="357" y="956"/>
                  <a:pt x="353" y="941"/>
                </a:cubicBezTo>
                <a:cubicBezTo>
                  <a:pt x="349" y="929"/>
                  <a:pt x="0" y="904"/>
                  <a:pt x="88" y="563"/>
                </a:cubicBezTo>
                <a:cubicBezTo>
                  <a:pt x="90" y="556"/>
                  <a:pt x="91" y="548"/>
                  <a:pt x="93" y="540"/>
                </a:cubicBezTo>
                <a:cubicBezTo>
                  <a:pt x="114" y="464"/>
                  <a:pt x="142" y="392"/>
                  <a:pt x="184" y="324"/>
                </a:cubicBezTo>
                <a:cubicBezTo>
                  <a:pt x="305" y="129"/>
                  <a:pt x="493" y="0"/>
                  <a:pt x="686" y="28"/>
                </a:cubicBezTo>
                <a:close/>
              </a:path>
            </a:pathLst>
          </a:custGeom>
          <a:noFill/>
          <a:ln w="4763" cap="flat">
            <a:solidFill>
              <a:srgbClr val="E4E4E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53" name="Freeform 40"/>
          <p:cNvSpPr>
            <a:spLocks/>
          </p:cNvSpPr>
          <p:nvPr/>
        </p:nvSpPr>
        <p:spPr bwMode="auto">
          <a:xfrm>
            <a:off x="1477963" y="334963"/>
            <a:ext cx="5092700" cy="3905250"/>
          </a:xfrm>
          <a:custGeom>
            <a:avLst/>
            <a:gdLst>
              <a:gd name="T0" fmla="*/ 664 w 1254"/>
              <a:gd name="T1" fmla="*/ 32 h 963"/>
              <a:gd name="T2" fmla="*/ 1173 w 1254"/>
              <a:gd name="T3" fmla="*/ 448 h 963"/>
              <a:gd name="T4" fmla="*/ 843 w 1254"/>
              <a:gd name="T5" fmla="*/ 911 h 963"/>
              <a:gd name="T6" fmla="*/ 334 w 1254"/>
              <a:gd name="T7" fmla="*/ 908 h 963"/>
              <a:gd name="T8" fmla="*/ 79 w 1254"/>
              <a:gd name="T9" fmla="*/ 544 h 963"/>
              <a:gd name="T10" fmla="*/ 83 w 1254"/>
              <a:gd name="T11" fmla="*/ 522 h 963"/>
              <a:gd name="T12" fmla="*/ 171 w 1254"/>
              <a:gd name="T13" fmla="*/ 311 h 963"/>
              <a:gd name="T14" fmla="*/ 664 w 1254"/>
              <a:gd name="T15" fmla="*/ 32 h 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54" h="963">
                <a:moveTo>
                  <a:pt x="664" y="32"/>
                </a:moveTo>
                <a:cubicBezTo>
                  <a:pt x="892" y="70"/>
                  <a:pt x="1091" y="151"/>
                  <a:pt x="1173" y="448"/>
                </a:cubicBezTo>
                <a:cubicBezTo>
                  <a:pt x="1254" y="745"/>
                  <a:pt x="1074" y="861"/>
                  <a:pt x="843" y="911"/>
                </a:cubicBezTo>
                <a:cubicBezTo>
                  <a:pt x="605" y="963"/>
                  <a:pt x="340" y="927"/>
                  <a:pt x="334" y="908"/>
                </a:cubicBezTo>
                <a:cubicBezTo>
                  <a:pt x="330" y="892"/>
                  <a:pt x="0" y="868"/>
                  <a:pt x="79" y="544"/>
                </a:cubicBezTo>
                <a:cubicBezTo>
                  <a:pt x="81" y="537"/>
                  <a:pt x="81" y="529"/>
                  <a:pt x="83" y="522"/>
                </a:cubicBezTo>
                <a:cubicBezTo>
                  <a:pt x="102" y="449"/>
                  <a:pt x="128" y="379"/>
                  <a:pt x="171" y="311"/>
                </a:cubicBezTo>
                <a:cubicBezTo>
                  <a:pt x="288" y="129"/>
                  <a:pt x="475" y="0"/>
                  <a:pt x="664" y="32"/>
                </a:cubicBezTo>
                <a:close/>
              </a:path>
            </a:pathLst>
          </a:custGeom>
          <a:noFill/>
          <a:ln w="4763" cap="flat">
            <a:solidFill>
              <a:srgbClr val="E2E2E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54" name="Freeform 41"/>
          <p:cNvSpPr>
            <a:spLocks/>
          </p:cNvSpPr>
          <p:nvPr/>
        </p:nvSpPr>
        <p:spPr bwMode="auto">
          <a:xfrm>
            <a:off x="1652588" y="400051"/>
            <a:ext cx="4868863" cy="3783013"/>
          </a:xfrm>
          <a:custGeom>
            <a:avLst/>
            <a:gdLst>
              <a:gd name="T0" fmla="*/ 642 w 1199"/>
              <a:gd name="T1" fmla="*/ 36 h 933"/>
              <a:gd name="T2" fmla="*/ 1123 w 1199"/>
              <a:gd name="T3" fmla="*/ 435 h 933"/>
              <a:gd name="T4" fmla="*/ 809 w 1199"/>
              <a:gd name="T5" fmla="*/ 879 h 933"/>
              <a:gd name="T6" fmla="*/ 316 w 1199"/>
              <a:gd name="T7" fmla="*/ 874 h 933"/>
              <a:gd name="T8" fmla="*/ 70 w 1199"/>
              <a:gd name="T9" fmla="*/ 525 h 933"/>
              <a:gd name="T10" fmla="*/ 73 w 1199"/>
              <a:gd name="T11" fmla="*/ 504 h 933"/>
              <a:gd name="T12" fmla="*/ 158 w 1199"/>
              <a:gd name="T13" fmla="*/ 298 h 933"/>
              <a:gd name="T14" fmla="*/ 642 w 1199"/>
              <a:gd name="T15" fmla="*/ 36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99" h="933">
                <a:moveTo>
                  <a:pt x="642" y="36"/>
                </a:moveTo>
                <a:cubicBezTo>
                  <a:pt x="858" y="78"/>
                  <a:pt x="1047" y="154"/>
                  <a:pt x="1123" y="435"/>
                </a:cubicBezTo>
                <a:cubicBezTo>
                  <a:pt x="1199" y="717"/>
                  <a:pt x="1027" y="827"/>
                  <a:pt x="809" y="879"/>
                </a:cubicBezTo>
                <a:cubicBezTo>
                  <a:pt x="582" y="933"/>
                  <a:pt x="323" y="898"/>
                  <a:pt x="316" y="874"/>
                </a:cubicBezTo>
                <a:cubicBezTo>
                  <a:pt x="310" y="854"/>
                  <a:pt x="0" y="832"/>
                  <a:pt x="70" y="525"/>
                </a:cubicBezTo>
                <a:cubicBezTo>
                  <a:pt x="71" y="518"/>
                  <a:pt x="71" y="511"/>
                  <a:pt x="73" y="504"/>
                </a:cubicBezTo>
                <a:cubicBezTo>
                  <a:pt x="90" y="434"/>
                  <a:pt x="114" y="366"/>
                  <a:pt x="158" y="298"/>
                </a:cubicBezTo>
                <a:cubicBezTo>
                  <a:pt x="270" y="128"/>
                  <a:pt x="456" y="0"/>
                  <a:pt x="642" y="36"/>
                </a:cubicBezTo>
                <a:close/>
              </a:path>
            </a:pathLst>
          </a:custGeom>
          <a:noFill/>
          <a:ln w="4763" cap="flat">
            <a:solidFill>
              <a:srgbClr val="E0DFD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55" name="Freeform 42"/>
          <p:cNvSpPr>
            <a:spLocks/>
          </p:cNvSpPr>
          <p:nvPr/>
        </p:nvSpPr>
        <p:spPr bwMode="auto">
          <a:xfrm>
            <a:off x="1831976" y="461963"/>
            <a:ext cx="4637088" cy="3660775"/>
          </a:xfrm>
          <a:custGeom>
            <a:avLst/>
            <a:gdLst>
              <a:gd name="T0" fmla="*/ 619 w 1142"/>
              <a:gd name="T1" fmla="*/ 41 h 903"/>
              <a:gd name="T2" fmla="*/ 1072 w 1142"/>
              <a:gd name="T3" fmla="*/ 424 h 903"/>
              <a:gd name="T4" fmla="*/ 773 w 1142"/>
              <a:gd name="T5" fmla="*/ 847 h 903"/>
              <a:gd name="T6" fmla="*/ 297 w 1142"/>
              <a:gd name="T7" fmla="*/ 842 h 903"/>
              <a:gd name="T8" fmla="*/ 59 w 1142"/>
              <a:gd name="T9" fmla="*/ 507 h 903"/>
              <a:gd name="T10" fmla="*/ 62 w 1142"/>
              <a:gd name="T11" fmla="*/ 486 h 903"/>
              <a:gd name="T12" fmla="*/ 144 w 1142"/>
              <a:gd name="T13" fmla="*/ 287 h 903"/>
              <a:gd name="T14" fmla="*/ 619 w 1142"/>
              <a:gd name="T15" fmla="*/ 41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42" h="903">
                <a:moveTo>
                  <a:pt x="619" y="41"/>
                </a:moveTo>
                <a:cubicBezTo>
                  <a:pt x="824" y="86"/>
                  <a:pt x="1002" y="158"/>
                  <a:pt x="1072" y="424"/>
                </a:cubicBezTo>
                <a:cubicBezTo>
                  <a:pt x="1142" y="690"/>
                  <a:pt x="979" y="794"/>
                  <a:pt x="773" y="847"/>
                </a:cubicBezTo>
                <a:cubicBezTo>
                  <a:pt x="557" y="903"/>
                  <a:pt x="305" y="871"/>
                  <a:pt x="297" y="842"/>
                </a:cubicBezTo>
                <a:cubicBezTo>
                  <a:pt x="290" y="818"/>
                  <a:pt x="0" y="797"/>
                  <a:pt x="59" y="507"/>
                </a:cubicBezTo>
                <a:cubicBezTo>
                  <a:pt x="61" y="501"/>
                  <a:pt x="61" y="493"/>
                  <a:pt x="62" y="486"/>
                </a:cubicBezTo>
                <a:cubicBezTo>
                  <a:pt x="76" y="420"/>
                  <a:pt x="99" y="354"/>
                  <a:pt x="144" y="287"/>
                </a:cubicBezTo>
                <a:cubicBezTo>
                  <a:pt x="251" y="128"/>
                  <a:pt x="437" y="0"/>
                  <a:pt x="619" y="41"/>
                </a:cubicBezTo>
                <a:close/>
              </a:path>
            </a:pathLst>
          </a:custGeom>
          <a:noFill/>
          <a:ln w="4763" cap="flat">
            <a:solidFill>
              <a:srgbClr val="DEDDD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56" name="Freeform 43"/>
          <p:cNvSpPr>
            <a:spLocks/>
          </p:cNvSpPr>
          <p:nvPr/>
        </p:nvSpPr>
        <p:spPr bwMode="auto">
          <a:xfrm>
            <a:off x="2006601" y="527051"/>
            <a:ext cx="4413250" cy="3538538"/>
          </a:xfrm>
          <a:custGeom>
            <a:avLst/>
            <a:gdLst>
              <a:gd name="T0" fmla="*/ 597 w 1087"/>
              <a:gd name="T1" fmla="*/ 45 h 873"/>
              <a:gd name="T2" fmla="*/ 1022 w 1087"/>
              <a:gd name="T3" fmla="*/ 411 h 873"/>
              <a:gd name="T4" fmla="*/ 739 w 1087"/>
              <a:gd name="T5" fmla="*/ 815 h 873"/>
              <a:gd name="T6" fmla="*/ 278 w 1087"/>
              <a:gd name="T7" fmla="*/ 808 h 873"/>
              <a:gd name="T8" fmla="*/ 50 w 1087"/>
              <a:gd name="T9" fmla="*/ 488 h 873"/>
              <a:gd name="T10" fmla="*/ 52 w 1087"/>
              <a:gd name="T11" fmla="*/ 468 h 873"/>
              <a:gd name="T12" fmla="*/ 131 w 1087"/>
              <a:gd name="T13" fmla="*/ 274 h 873"/>
              <a:gd name="T14" fmla="*/ 597 w 1087"/>
              <a:gd name="T15" fmla="*/ 45 h 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87" h="873">
                <a:moveTo>
                  <a:pt x="597" y="45"/>
                </a:moveTo>
                <a:cubicBezTo>
                  <a:pt x="791" y="94"/>
                  <a:pt x="958" y="161"/>
                  <a:pt x="1022" y="411"/>
                </a:cubicBezTo>
                <a:cubicBezTo>
                  <a:pt x="1087" y="663"/>
                  <a:pt x="931" y="760"/>
                  <a:pt x="739" y="815"/>
                </a:cubicBezTo>
                <a:cubicBezTo>
                  <a:pt x="534" y="873"/>
                  <a:pt x="287" y="842"/>
                  <a:pt x="278" y="808"/>
                </a:cubicBezTo>
                <a:cubicBezTo>
                  <a:pt x="270" y="781"/>
                  <a:pt x="0" y="760"/>
                  <a:pt x="50" y="488"/>
                </a:cubicBezTo>
                <a:cubicBezTo>
                  <a:pt x="51" y="482"/>
                  <a:pt x="51" y="475"/>
                  <a:pt x="52" y="468"/>
                </a:cubicBezTo>
                <a:cubicBezTo>
                  <a:pt x="64" y="405"/>
                  <a:pt x="84" y="341"/>
                  <a:pt x="131" y="274"/>
                </a:cubicBezTo>
                <a:cubicBezTo>
                  <a:pt x="233" y="127"/>
                  <a:pt x="418" y="0"/>
                  <a:pt x="597" y="45"/>
                </a:cubicBezTo>
                <a:close/>
              </a:path>
            </a:pathLst>
          </a:custGeom>
          <a:noFill/>
          <a:ln w="4763" cap="flat">
            <a:solidFill>
              <a:srgbClr val="DCDBD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57" name="Freeform 44"/>
          <p:cNvSpPr>
            <a:spLocks/>
          </p:cNvSpPr>
          <p:nvPr/>
        </p:nvSpPr>
        <p:spPr bwMode="auto">
          <a:xfrm>
            <a:off x="2181226" y="587376"/>
            <a:ext cx="4189413" cy="3417888"/>
          </a:xfrm>
          <a:custGeom>
            <a:avLst/>
            <a:gdLst>
              <a:gd name="T0" fmla="*/ 575 w 1032"/>
              <a:gd name="T1" fmla="*/ 50 h 843"/>
              <a:gd name="T2" fmla="*/ 973 w 1032"/>
              <a:gd name="T3" fmla="*/ 400 h 843"/>
              <a:gd name="T4" fmla="*/ 705 w 1032"/>
              <a:gd name="T5" fmla="*/ 783 h 843"/>
              <a:gd name="T6" fmla="*/ 260 w 1032"/>
              <a:gd name="T7" fmla="*/ 776 h 843"/>
              <a:gd name="T8" fmla="*/ 41 w 1032"/>
              <a:gd name="T9" fmla="*/ 470 h 843"/>
              <a:gd name="T10" fmla="*/ 42 w 1032"/>
              <a:gd name="T11" fmla="*/ 451 h 843"/>
              <a:gd name="T12" fmla="*/ 118 w 1032"/>
              <a:gd name="T13" fmla="*/ 262 h 843"/>
              <a:gd name="T14" fmla="*/ 575 w 1032"/>
              <a:gd name="T15" fmla="*/ 5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32" h="843">
                <a:moveTo>
                  <a:pt x="575" y="50"/>
                </a:moveTo>
                <a:cubicBezTo>
                  <a:pt x="757" y="102"/>
                  <a:pt x="913" y="165"/>
                  <a:pt x="973" y="400"/>
                </a:cubicBezTo>
                <a:cubicBezTo>
                  <a:pt x="1032" y="636"/>
                  <a:pt x="884" y="728"/>
                  <a:pt x="705" y="783"/>
                </a:cubicBezTo>
                <a:cubicBezTo>
                  <a:pt x="510" y="843"/>
                  <a:pt x="270" y="814"/>
                  <a:pt x="260" y="776"/>
                </a:cubicBezTo>
                <a:cubicBezTo>
                  <a:pt x="251" y="744"/>
                  <a:pt x="0" y="725"/>
                  <a:pt x="41" y="470"/>
                </a:cubicBezTo>
                <a:cubicBezTo>
                  <a:pt x="42" y="464"/>
                  <a:pt x="41" y="457"/>
                  <a:pt x="42" y="451"/>
                </a:cubicBezTo>
                <a:cubicBezTo>
                  <a:pt x="52" y="391"/>
                  <a:pt x="70" y="329"/>
                  <a:pt x="118" y="262"/>
                </a:cubicBezTo>
                <a:cubicBezTo>
                  <a:pt x="214" y="127"/>
                  <a:pt x="400" y="0"/>
                  <a:pt x="575" y="50"/>
                </a:cubicBezTo>
                <a:close/>
              </a:path>
            </a:pathLst>
          </a:custGeom>
          <a:noFill/>
          <a:ln w="4763" cap="flat">
            <a:solidFill>
              <a:srgbClr val="DAD9D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58" name="Freeform 45"/>
          <p:cNvSpPr>
            <a:spLocks/>
          </p:cNvSpPr>
          <p:nvPr/>
        </p:nvSpPr>
        <p:spPr bwMode="auto">
          <a:xfrm>
            <a:off x="2355851" y="647701"/>
            <a:ext cx="3962400" cy="3300413"/>
          </a:xfrm>
          <a:custGeom>
            <a:avLst/>
            <a:gdLst>
              <a:gd name="T0" fmla="*/ 553 w 976"/>
              <a:gd name="T1" fmla="*/ 55 h 814"/>
              <a:gd name="T2" fmla="*/ 923 w 976"/>
              <a:gd name="T3" fmla="*/ 388 h 814"/>
              <a:gd name="T4" fmla="*/ 670 w 976"/>
              <a:gd name="T5" fmla="*/ 751 h 814"/>
              <a:gd name="T6" fmla="*/ 241 w 976"/>
              <a:gd name="T7" fmla="*/ 743 h 814"/>
              <a:gd name="T8" fmla="*/ 32 w 976"/>
              <a:gd name="T9" fmla="*/ 452 h 814"/>
              <a:gd name="T10" fmla="*/ 32 w 976"/>
              <a:gd name="T11" fmla="*/ 434 h 814"/>
              <a:gd name="T12" fmla="*/ 104 w 976"/>
              <a:gd name="T13" fmla="*/ 250 h 814"/>
              <a:gd name="T14" fmla="*/ 553 w 976"/>
              <a:gd name="T15" fmla="*/ 55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76" h="814">
                <a:moveTo>
                  <a:pt x="553" y="55"/>
                </a:moveTo>
                <a:cubicBezTo>
                  <a:pt x="724" y="109"/>
                  <a:pt x="869" y="168"/>
                  <a:pt x="923" y="388"/>
                </a:cubicBezTo>
                <a:cubicBezTo>
                  <a:pt x="976" y="609"/>
                  <a:pt x="837" y="695"/>
                  <a:pt x="670" y="751"/>
                </a:cubicBezTo>
                <a:cubicBezTo>
                  <a:pt x="487" y="814"/>
                  <a:pt x="253" y="787"/>
                  <a:pt x="241" y="743"/>
                </a:cubicBezTo>
                <a:cubicBezTo>
                  <a:pt x="231" y="708"/>
                  <a:pt x="0" y="689"/>
                  <a:pt x="32" y="452"/>
                </a:cubicBezTo>
                <a:cubicBezTo>
                  <a:pt x="33" y="446"/>
                  <a:pt x="31" y="440"/>
                  <a:pt x="32" y="434"/>
                </a:cubicBezTo>
                <a:cubicBezTo>
                  <a:pt x="40" y="377"/>
                  <a:pt x="56" y="317"/>
                  <a:pt x="104" y="250"/>
                </a:cubicBezTo>
                <a:cubicBezTo>
                  <a:pt x="195" y="127"/>
                  <a:pt x="381" y="0"/>
                  <a:pt x="553" y="55"/>
                </a:cubicBezTo>
                <a:close/>
              </a:path>
            </a:pathLst>
          </a:custGeom>
          <a:noFill/>
          <a:ln w="4763" cap="flat">
            <a:solidFill>
              <a:srgbClr val="D8D7D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59" name="Freeform 46"/>
          <p:cNvSpPr>
            <a:spLocks/>
          </p:cNvSpPr>
          <p:nvPr/>
        </p:nvSpPr>
        <p:spPr bwMode="auto">
          <a:xfrm>
            <a:off x="2525713" y="704851"/>
            <a:ext cx="3744913" cy="3186113"/>
          </a:xfrm>
          <a:custGeom>
            <a:avLst/>
            <a:gdLst>
              <a:gd name="T0" fmla="*/ 532 w 922"/>
              <a:gd name="T1" fmla="*/ 60 h 786"/>
              <a:gd name="T2" fmla="*/ 874 w 922"/>
              <a:gd name="T3" fmla="*/ 378 h 786"/>
              <a:gd name="T4" fmla="*/ 637 w 922"/>
              <a:gd name="T5" fmla="*/ 721 h 786"/>
              <a:gd name="T6" fmla="*/ 224 w 922"/>
              <a:gd name="T7" fmla="*/ 712 h 786"/>
              <a:gd name="T8" fmla="*/ 23 w 922"/>
              <a:gd name="T9" fmla="*/ 435 h 786"/>
              <a:gd name="T10" fmla="*/ 23 w 922"/>
              <a:gd name="T11" fmla="*/ 417 h 786"/>
              <a:gd name="T12" fmla="*/ 92 w 922"/>
              <a:gd name="T13" fmla="*/ 239 h 786"/>
              <a:gd name="T14" fmla="*/ 532 w 922"/>
              <a:gd name="T15" fmla="*/ 60 h 7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22" h="786">
                <a:moveTo>
                  <a:pt x="532" y="60"/>
                </a:moveTo>
                <a:cubicBezTo>
                  <a:pt x="692" y="117"/>
                  <a:pt x="826" y="173"/>
                  <a:pt x="874" y="378"/>
                </a:cubicBezTo>
                <a:cubicBezTo>
                  <a:pt x="922" y="583"/>
                  <a:pt x="791" y="663"/>
                  <a:pt x="637" y="721"/>
                </a:cubicBezTo>
                <a:cubicBezTo>
                  <a:pt x="464" y="786"/>
                  <a:pt x="237" y="760"/>
                  <a:pt x="224" y="712"/>
                </a:cubicBezTo>
                <a:cubicBezTo>
                  <a:pt x="213" y="672"/>
                  <a:pt x="0" y="654"/>
                  <a:pt x="23" y="435"/>
                </a:cubicBezTo>
                <a:cubicBezTo>
                  <a:pt x="24" y="430"/>
                  <a:pt x="22" y="423"/>
                  <a:pt x="23" y="417"/>
                </a:cubicBezTo>
                <a:cubicBezTo>
                  <a:pt x="28" y="365"/>
                  <a:pt x="42" y="306"/>
                  <a:pt x="92" y="239"/>
                </a:cubicBezTo>
                <a:cubicBezTo>
                  <a:pt x="176" y="127"/>
                  <a:pt x="363" y="0"/>
                  <a:pt x="532" y="60"/>
                </a:cubicBezTo>
                <a:close/>
              </a:path>
            </a:pathLst>
          </a:custGeom>
          <a:noFill/>
          <a:ln w="4763" cap="flat">
            <a:solidFill>
              <a:srgbClr val="D6D5D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60" name="Freeform 47"/>
          <p:cNvSpPr>
            <a:spLocks/>
          </p:cNvSpPr>
          <p:nvPr/>
        </p:nvSpPr>
        <p:spPr bwMode="auto">
          <a:xfrm>
            <a:off x="2695576" y="765176"/>
            <a:ext cx="3521075" cy="3065463"/>
          </a:xfrm>
          <a:custGeom>
            <a:avLst/>
            <a:gdLst>
              <a:gd name="T0" fmla="*/ 511 w 867"/>
              <a:gd name="T1" fmla="*/ 65 h 756"/>
              <a:gd name="T2" fmla="*/ 825 w 867"/>
              <a:gd name="T3" fmla="*/ 366 h 756"/>
              <a:gd name="T4" fmla="*/ 604 w 867"/>
              <a:gd name="T5" fmla="*/ 689 h 756"/>
              <a:gd name="T6" fmla="*/ 206 w 867"/>
              <a:gd name="T7" fmla="*/ 679 h 756"/>
              <a:gd name="T8" fmla="*/ 15 w 867"/>
              <a:gd name="T9" fmla="*/ 417 h 756"/>
              <a:gd name="T10" fmla="*/ 13 w 867"/>
              <a:gd name="T11" fmla="*/ 400 h 756"/>
              <a:gd name="T12" fmla="*/ 80 w 867"/>
              <a:gd name="T13" fmla="*/ 227 h 756"/>
              <a:gd name="T14" fmla="*/ 511 w 867"/>
              <a:gd name="T15" fmla="*/ 65 h 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67" h="756">
                <a:moveTo>
                  <a:pt x="511" y="65"/>
                </a:moveTo>
                <a:cubicBezTo>
                  <a:pt x="659" y="124"/>
                  <a:pt x="783" y="177"/>
                  <a:pt x="825" y="366"/>
                </a:cubicBezTo>
                <a:cubicBezTo>
                  <a:pt x="867" y="557"/>
                  <a:pt x="744" y="631"/>
                  <a:pt x="604" y="689"/>
                </a:cubicBezTo>
                <a:cubicBezTo>
                  <a:pt x="441" y="756"/>
                  <a:pt x="221" y="732"/>
                  <a:pt x="206" y="679"/>
                </a:cubicBezTo>
                <a:cubicBezTo>
                  <a:pt x="194" y="636"/>
                  <a:pt x="0" y="618"/>
                  <a:pt x="15" y="417"/>
                </a:cubicBezTo>
                <a:cubicBezTo>
                  <a:pt x="16" y="412"/>
                  <a:pt x="13" y="406"/>
                  <a:pt x="13" y="400"/>
                </a:cubicBezTo>
                <a:cubicBezTo>
                  <a:pt x="17" y="351"/>
                  <a:pt x="29" y="294"/>
                  <a:pt x="80" y="227"/>
                </a:cubicBezTo>
                <a:cubicBezTo>
                  <a:pt x="158" y="127"/>
                  <a:pt x="346" y="0"/>
                  <a:pt x="511" y="65"/>
                </a:cubicBezTo>
                <a:close/>
              </a:path>
            </a:pathLst>
          </a:custGeom>
          <a:noFill/>
          <a:ln w="4763" cap="flat">
            <a:solidFill>
              <a:srgbClr val="D4D3D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61" name="Freeform 48"/>
          <p:cNvSpPr>
            <a:spLocks/>
          </p:cNvSpPr>
          <p:nvPr/>
        </p:nvSpPr>
        <p:spPr bwMode="auto">
          <a:xfrm>
            <a:off x="2867026" y="822326"/>
            <a:ext cx="3302000" cy="2955925"/>
          </a:xfrm>
          <a:custGeom>
            <a:avLst/>
            <a:gdLst>
              <a:gd name="T0" fmla="*/ 490 w 813"/>
              <a:gd name="T1" fmla="*/ 71 h 729"/>
              <a:gd name="T2" fmla="*/ 776 w 813"/>
              <a:gd name="T3" fmla="*/ 356 h 729"/>
              <a:gd name="T4" fmla="*/ 571 w 813"/>
              <a:gd name="T5" fmla="*/ 659 h 729"/>
              <a:gd name="T6" fmla="*/ 189 w 813"/>
              <a:gd name="T7" fmla="*/ 648 h 729"/>
              <a:gd name="T8" fmla="*/ 7 w 813"/>
              <a:gd name="T9" fmla="*/ 400 h 729"/>
              <a:gd name="T10" fmla="*/ 4 w 813"/>
              <a:gd name="T11" fmla="*/ 384 h 729"/>
              <a:gd name="T12" fmla="*/ 68 w 813"/>
              <a:gd name="T13" fmla="*/ 217 h 729"/>
              <a:gd name="T14" fmla="*/ 490 w 813"/>
              <a:gd name="T15" fmla="*/ 71 h 7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13" h="729">
                <a:moveTo>
                  <a:pt x="490" y="71"/>
                </a:moveTo>
                <a:cubicBezTo>
                  <a:pt x="627" y="132"/>
                  <a:pt x="740" y="182"/>
                  <a:pt x="776" y="356"/>
                </a:cubicBezTo>
                <a:cubicBezTo>
                  <a:pt x="813" y="531"/>
                  <a:pt x="698" y="600"/>
                  <a:pt x="571" y="659"/>
                </a:cubicBezTo>
                <a:cubicBezTo>
                  <a:pt x="418" y="729"/>
                  <a:pt x="205" y="706"/>
                  <a:pt x="189" y="648"/>
                </a:cubicBezTo>
                <a:cubicBezTo>
                  <a:pt x="176" y="600"/>
                  <a:pt x="0" y="583"/>
                  <a:pt x="7" y="400"/>
                </a:cubicBezTo>
                <a:cubicBezTo>
                  <a:pt x="7" y="395"/>
                  <a:pt x="4" y="389"/>
                  <a:pt x="4" y="384"/>
                </a:cubicBezTo>
                <a:cubicBezTo>
                  <a:pt x="6" y="338"/>
                  <a:pt x="16" y="283"/>
                  <a:pt x="68" y="217"/>
                </a:cubicBezTo>
                <a:cubicBezTo>
                  <a:pt x="139" y="127"/>
                  <a:pt x="328" y="0"/>
                  <a:pt x="490" y="71"/>
                </a:cubicBezTo>
                <a:close/>
              </a:path>
            </a:pathLst>
          </a:custGeom>
          <a:noFill/>
          <a:ln w="4763" cap="flat">
            <a:solidFill>
              <a:srgbClr val="D2D1D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62" name="Freeform 49"/>
          <p:cNvSpPr>
            <a:spLocks/>
          </p:cNvSpPr>
          <p:nvPr/>
        </p:nvSpPr>
        <p:spPr bwMode="auto">
          <a:xfrm>
            <a:off x="3017194" y="1094587"/>
            <a:ext cx="2996944" cy="2515975"/>
          </a:xfrm>
          <a:custGeom>
            <a:avLst/>
            <a:gdLst>
              <a:gd name="T0" fmla="*/ 500 w 789"/>
              <a:gd name="T1" fmla="*/ 77 h 701"/>
              <a:gd name="T2" fmla="*/ 759 w 789"/>
              <a:gd name="T3" fmla="*/ 345 h 701"/>
              <a:gd name="T4" fmla="*/ 568 w 789"/>
              <a:gd name="T5" fmla="*/ 628 h 701"/>
              <a:gd name="T6" fmla="*/ 203 w 789"/>
              <a:gd name="T7" fmla="*/ 616 h 701"/>
              <a:gd name="T8" fmla="*/ 30 w 789"/>
              <a:gd name="T9" fmla="*/ 383 h 701"/>
              <a:gd name="T10" fmla="*/ 26 w 789"/>
              <a:gd name="T11" fmla="*/ 368 h 701"/>
              <a:gd name="T12" fmla="*/ 87 w 789"/>
              <a:gd name="T13" fmla="*/ 206 h 701"/>
              <a:gd name="T14" fmla="*/ 500 w 789"/>
              <a:gd name="T15" fmla="*/ 77 h 701"/>
              <a:gd name="connsiteX0" fmla="*/ 6007 w 9355"/>
              <a:gd name="connsiteY0" fmla="*/ 341 h 8854"/>
              <a:gd name="connsiteX1" fmla="*/ 9290 w 9355"/>
              <a:gd name="connsiteY1" fmla="*/ 4165 h 8854"/>
              <a:gd name="connsiteX2" fmla="*/ 6869 w 9355"/>
              <a:gd name="connsiteY2" fmla="*/ 8202 h 8854"/>
              <a:gd name="connsiteX3" fmla="*/ 2243 w 9355"/>
              <a:gd name="connsiteY3" fmla="*/ 8030 h 8854"/>
              <a:gd name="connsiteX4" fmla="*/ 50 w 9355"/>
              <a:gd name="connsiteY4" fmla="*/ 4707 h 8854"/>
              <a:gd name="connsiteX5" fmla="*/ 0 w 9355"/>
              <a:gd name="connsiteY5" fmla="*/ 4493 h 8854"/>
              <a:gd name="connsiteX6" fmla="*/ 773 w 9355"/>
              <a:gd name="connsiteY6" fmla="*/ 2182 h 8854"/>
              <a:gd name="connsiteX7" fmla="*/ 6007 w 9355"/>
              <a:gd name="connsiteY7" fmla="*/ 341 h 8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55" h="8854">
                <a:moveTo>
                  <a:pt x="6007" y="341"/>
                </a:moveTo>
                <a:cubicBezTo>
                  <a:pt x="7604" y="1226"/>
                  <a:pt x="8884" y="1911"/>
                  <a:pt x="9290" y="4165"/>
                </a:cubicBezTo>
                <a:cubicBezTo>
                  <a:pt x="9670" y="6447"/>
                  <a:pt x="8327" y="7360"/>
                  <a:pt x="6869" y="8202"/>
                </a:cubicBezTo>
                <a:cubicBezTo>
                  <a:pt x="5069" y="9243"/>
                  <a:pt x="2458" y="8929"/>
                  <a:pt x="2243" y="8030"/>
                </a:cubicBezTo>
                <a:cubicBezTo>
                  <a:pt x="2053" y="7303"/>
                  <a:pt x="46" y="7049"/>
                  <a:pt x="50" y="4707"/>
                </a:cubicBezTo>
                <a:cubicBezTo>
                  <a:pt x="38" y="4650"/>
                  <a:pt x="0" y="4564"/>
                  <a:pt x="0" y="4493"/>
                </a:cubicBezTo>
                <a:cubicBezTo>
                  <a:pt x="0" y="3879"/>
                  <a:pt x="88" y="3123"/>
                  <a:pt x="773" y="2182"/>
                </a:cubicBezTo>
                <a:cubicBezTo>
                  <a:pt x="1584" y="1055"/>
                  <a:pt x="3992" y="-757"/>
                  <a:pt x="6007" y="341"/>
                </a:cubicBezTo>
                <a:close/>
              </a:path>
            </a:pathLst>
          </a:custGeom>
          <a:noFill/>
          <a:ln w="4763" cap="flat">
            <a:solidFill>
              <a:srgbClr val="D0CFC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63" name="Freeform 50"/>
          <p:cNvSpPr>
            <a:spLocks/>
          </p:cNvSpPr>
          <p:nvPr/>
        </p:nvSpPr>
        <p:spPr bwMode="auto">
          <a:xfrm>
            <a:off x="3146617" y="1155074"/>
            <a:ext cx="2835017" cy="2396587"/>
          </a:xfrm>
          <a:custGeom>
            <a:avLst/>
            <a:gdLst>
              <a:gd name="T0" fmla="*/ 480 w 736"/>
              <a:gd name="T1" fmla="*/ 84 h 674"/>
              <a:gd name="T2" fmla="*/ 711 w 736"/>
              <a:gd name="T3" fmla="*/ 336 h 674"/>
              <a:gd name="T4" fmla="*/ 536 w 736"/>
              <a:gd name="T5" fmla="*/ 598 h 674"/>
              <a:gd name="T6" fmla="*/ 186 w 736"/>
              <a:gd name="T7" fmla="*/ 586 h 674"/>
              <a:gd name="T8" fmla="*/ 22 w 736"/>
              <a:gd name="T9" fmla="*/ 367 h 674"/>
              <a:gd name="T10" fmla="*/ 18 w 736"/>
              <a:gd name="T11" fmla="*/ 352 h 674"/>
              <a:gd name="T12" fmla="*/ 76 w 736"/>
              <a:gd name="T13" fmla="*/ 196 h 674"/>
              <a:gd name="T14" fmla="*/ 480 w 736"/>
              <a:gd name="T15" fmla="*/ 84 h 674"/>
              <a:gd name="connsiteX0" fmla="*/ 6293 w 9484"/>
              <a:gd name="connsiteY0" fmla="*/ 429 h 8772"/>
              <a:gd name="connsiteX1" fmla="*/ 9431 w 9484"/>
              <a:gd name="connsiteY1" fmla="*/ 4168 h 8772"/>
              <a:gd name="connsiteX2" fmla="*/ 7054 w 9484"/>
              <a:gd name="connsiteY2" fmla="*/ 8055 h 8772"/>
              <a:gd name="connsiteX3" fmla="*/ 2298 w 9484"/>
              <a:gd name="connsiteY3" fmla="*/ 7877 h 8772"/>
              <a:gd name="connsiteX4" fmla="*/ 70 w 9484"/>
              <a:gd name="connsiteY4" fmla="*/ 4628 h 8772"/>
              <a:gd name="connsiteX5" fmla="*/ 16 w 9484"/>
              <a:gd name="connsiteY5" fmla="*/ 4406 h 8772"/>
              <a:gd name="connsiteX6" fmla="*/ 804 w 9484"/>
              <a:gd name="connsiteY6" fmla="*/ 2091 h 8772"/>
              <a:gd name="connsiteX7" fmla="*/ 6293 w 9484"/>
              <a:gd name="connsiteY7" fmla="*/ 429 h 8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84" h="8772">
                <a:moveTo>
                  <a:pt x="6293" y="429"/>
                </a:moveTo>
                <a:cubicBezTo>
                  <a:pt x="7855" y="1349"/>
                  <a:pt x="9092" y="2047"/>
                  <a:pt x="9431" y="4168"/>
                </a:cubicBezTo>
                <a:cubicBezTo>
                  <a:pt x="9771" y="6305"/>
                  <a:pt x="8426" y="7180"/>
                  <a:pt x="7054" y="8055"/>
                </a:cubicBezTo>
                <a:cubicBezTo>
                  <a:pt x="5274" y="9183"/>
                  <a:pt x="2556" y="8871"/>
                  <a:pt x="2298" y="7877"/>
                </a:cubicBezTo>
                <a:cubicBezTo>
                  <a:pt x="2094" y="7047"/>
                  <a:pt x="248" y="6961"/>
                  <a:pt x="70" y="4628"/>
                </a:cubicBezTo>
                <a:cubicBezTo>
                  <a:pt x="56" y="4569"/>
                  <a:pt x="16" y="4480"/>
                  <a:pt x="16" y="4406"/>
                </a:cubicBezTo>
                <a:cubicBezTo>
                  <a:pt x="-12" y="3827"/>
                  <a:pt x="-93" y="2922"/>
                  <a:pt x="804" y="2091"/>
                </a:cubicBezTo>
                <a:cubicBezTo>
                  <a:pt x="1388" y="934"/>
                  <a:pt x="4187" y="-817"/>
                  <a:pt x="6293" y="429"/>
                </a:cubicBezTo>
                <a:close/>
              </a:path>
            </a:pathLst>
          </a:custGeom>
          <a:noFill/>
          <a:ln w="4763" cap="flat">
            <a:solidFill>
              <a:srgbClr val="CECDC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64" name="Freeform 51"/>
          <p:cNvSpPr>
            <a:spLocks/>
          </p:cNvSpPr>
          <p:nvPr/>
        </p:nvSpPr>
        <p:spPr bwMode="auto">
          <a:xfrm>
            <a:off x="3273663" y="1219921"/>
            <a:ext cx="2674342" cy="2275516"/>
          </a:xfrm>
          <a:custGeom>
            <a:avLst/>
            <a:gdLst>
              <a:gd name="T0" fmla="*/ 463 w 686"/>
              <a:gd name="T1" fmla="*/ 91 h 648"/>
              <a:gd name="T2" fmla="*/ 666 w 686"/>
              <a:gd name="T3" fmla="*/ 326 h 648"/>
              <a:gd name="T4" fmla="*/ 507 w 686"/>
              <a:gd name="T5" fmla="*/ 569 h 648"/>
              <a:gd name="T6" fmla="*/ 173 w 686"/>
              <a:gd name="T7" fmla="*/ 555 h 648"/>
              <a:gd name="T8" fmla="*/ 18 w 686"/>
              <a:gd name="T9" fmla="*/ 351 h 648"/>
              <a:gd name="T10" fmla="*/ 13 w 686"/>
              <a:gd name="T11" fmla="*/ 337 h 648"/>
              <a:gd name="T12" fmla="*/ 67 w 686"/>
              <a:gd name="T13" fmla="*/ 186 h 648"/>
              <a:gd name="T14" fmla="*/ 463 w 686"/>
              <a:gd name="T15" fmla="*/ 91 h 648"/>
              <a:gd name="connsiteX0" fmla="*/ 6600 w 9599"/>
              <a:gd name="connsiteY0" fmla="*/ 507 h 8661"/>
              <a:gd name="connsiteX1" fmla="*/ 9559 w 9599"/>
              <a:gd name="connsiteY1" fmla="*/ 4134 h 8661"/>
              <a:gd name="connsiteX2" fmla="*/ 7242 w 9599"/>
              <a:gd name="connsiteY2" fmla="*/ 7884 h 8661"/>
              <a:gd name="connsiteX3" fmla="*/ 2373 w 9599"/>
              <a:gd name="connsiteY3" fmla="*/ 7668 h 8661"/>
              <a:gd name="connsiteX4" fmla="*/ 113 w 9599"/>
              <a:gd name="connsiteY4" fmla="*/ 4520 h 8661"/>
              <a:gd name="connsiteX5" fmla="*/ 41 w 9599"/>
              <a:gd name="connsiteY5" fmla="*/ 4304 h 8661"/>
              <a:gd name="connsiteX6" fmla="*/ 828 w 9599"/>
              <a:gd name="connsiteY6" fmla="*/ 1973 h 8661"/>
              <a:gd name="connsiteX7" fmla="*/ 6600 w 9599"/>
              <a:gd name="connsiteY7" fmla="*/ 507 h 8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99" h="8661">
                <a:moveTo>
                  <a:pt x="6600" y="507"/>
                </a:moveTo>
                <a:cubicBezTo>
                  <a:pt x="8116" y="1480"/>
                  <a:pt x="9268" y="2159"/>
                  <a:pt x="9559" y="4134"/>
                </a:cubicBezTo>
                <a:cubicBezTo>
                  <a:pt x="9851" y="6140"/>
                  <a:pt x="8524" y="6973"/>
                  <a:pt x="7242" y="7884"/>
                </a:cubicBezTo>
                <a:cubicBezTo>
                  <a:pt x="5478" y="9103"/>
                  <a:pt x="2664" y="8779"/>
                  <a:pt x="2373" y="7668"/>
                </a:cubicBezTo>
                <a:cubicBezTo>
                  <a:pt x="2125" y="6757"/>
                  <a:pt x="424" y="6583"/>
                  <a:pt x="113" y="4520"/>
                </a:cubicBezTo>
                <a:cubicBezTo>
                  <a:pt x="99" y="4458"/>
                  <a:pt x="41" y="4381"/>
                  <a:pt x="41" y="4304"/>
                </a:cubicBezTo>
                <a:cubicBezTo>
                  <a:pt x="-18" y="3748"/>
                  <a:pt x="-149" y="2822"/>
                  <a:pt x="828" y="1973"/>
                </a:cubicBezTo>
                <a:cubicBezTo>
                  <a:pt x="1382" y="955"/>
                  <a:pt x="4385" y="-897"/>
                  <a:pt x="6600" y="507"/>
                </a:cubicBezTo>
                <a:close/>
              </a:path>
            </a:pathLst>
          </a:custGeom>
          <a:noFill/>
          <a:ln w="4763" cap="flat">
            <a:solidFill>
              <a:srgbClr val="CCCBC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65" name="Freeform 52"/>
          <p:cNvSpPr>
            <a:spLocks/>
          </p:cNvSpPr>
          <p:nvPr/>
        </p:nvSpPr>
        <p:spPr bwMode="auto">
          <a:xfrm>
            <a:off x="3401983" y="1283555"/>
            <a:ext cx="2513290" cy="2158820"/>
          </a:xfrm>
          <a:custGeom>
            <a:avLst/>
            <a:gdLst>
              <a:gd name="T0" fmla="*/ 456 w 645"/>
              <a:gd name="T1" fmla="*/ 98 h 623"/>
              <a:gd name="T2" fmla="*/ 631 w 645"/>
              <a:gd name="T3" fmla="*/ 317 h 623"/>
              <a:gd name="T4" fmla="*/ 487 w 645"/>
              <a:gd name="T5" fmla="*/ 539 h 623"/>
              <a:gd name="T6" fmla="*/ 169 w 645"/>
              <a:gd name="T7" fmla="*/ 525 h 623"/>
              <a:gd name="T8" fmla="*/ 24 w 645"/>
              <a:gd name="T9" fmla="*/ 335 h 623"/>
              <a:gd name="T10" fmla="*/ 18 w 645"/>
              <a:gd name="T11" fmla="*/ 322 h 623"/>
              <a:gd name="T12" fmla="*/ 69 w 645"/>
              <a:gd name="T13" fmla="*/ 176 h 623"/>
              <a:gd name="T14" fmla="*/ 456 w 645"/>
              <a:gd name="T15" fmla="*/ 98 h 623"/>
              <a:gd name="connsiteX0" fmla="*/ 6858 w 9595"/>
              <a:gd name="connsiteY0" fmla="*/ 596 h 8542"/>
              <a:gd name="connsiteX1" fmla="*/ 9571 w 9595"/>
              <a:gd name="connsiteY1" fmla="*/ 4111 h 8542"/>
              <a:gd name="connsiteX2" fmla="*/ 7338 w 9595"/>
              <a:gd name="connsiteY2" fmla="*/ 7675 h 8542"/>
              <a:gd name="connsiteX3" fmla="*/ 2408 w 9595"/>
              <a:gd name="connsiteY3" fmla="*/ 7450 h 8542"/>
              <a:gd name="connsiteX4" fmla="*/ 160 w 9595"/>
              <a:gd name="connsiteY4" fmla="*/ 4400 h 8542"/>
              <a:gd name="connsiteX5" fmla="*/ 67 w 9595"/>
              <a:gd name="connsiteY5" fmla="*/ 4192 h 8542"/>
              <a:gd name="connsiteX6" fmla="*/ 858 w 9595"/>
              <a:gd name="connsiteY6" fmla="*/ 1848 h 8542"/>
              <a:gd name="connsiteX7" fmla="*/ 6858 w 9595"/>
              <a:gd name="connsiteY7" fmla="*/ 596 h 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95" h="8542">
                <a:moveTo>
                  <a:pt x="6858" y="596"/>
                </a:moveTo>
                <a:cubicBezTo>
                  <a:pt x="8315" y="1607"/>
                  <a:pt x="9354" y="2297"/>
                  <a:pt x="9571" y="4111"/>
                </a:cubicBezTo>
                <a:cubicBezTo>
                  <a:pt x="9788" y="5941"/>
                  <a:pt x="8517" y="6744"/>
                  <a:pt x="7338" y="7675"/>
                </a:cubicBezTo>
                <a:cubicBezTo>
                  <a:pt x="5633" y="9023"/>
                  <a:pt x="2749" y="8686"/>
                  <a:pt x="2408" y="7450"/>
                </a:cubicBezTo>
                <a:cubicBezTo>
                  <a:pt x="2145" y="6423"/>
                  <a:pt x="549" y="6115"/>
                  <a:pt x="160" y="4400"/>
                </a:cubicBezTo>
                <a:cubicBezTo>
                  <a:pt x="129" y="4352"/>
                  <a:pt x="83" y="4256"/>
                  <a:pt x="67" y="4192"/>
                </a:cubicBezTo>
                <a:cubicBezTo>
                  <a:pt x="-10" y="3678"/>
                  <a:pt x="-212" y="2715"/>
                  <a:pt x="858" y="1848"/>
                </a:cubicBezTo>
                <a:cubicBezTo>
                  <a:pt x="1354" y="965"/>
                  <a:pt x="4579" y="-977"/>
                  <a:pt x="6858" y="596"/>
                </a:cubicBezTo>
                <a:close/>
              </a:path>
            </a:pathLst>
          </a:custGeom>
          <a:noFill/>
          <a:ln w="4763" cap="flat">
            <a:solidFill>
              <a:srgbClr val="CAC9C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66" name="Freeform 53"/>
          <p:cNvSpPr>
            <a:spLocks/>
          </p:cNvSpPr>
          <p:nvPr/>
        </p:nvSpPr>
        <p:spPr bwMode="auto">
          <a:xfrm>
            <a:off x="3525514" y="1343191"/>
            <a:ext cx="2357432" cy="2043039"/>
          </a:xfrm>
          <a:custGeom>
            <a:avLst/>
            <a:gdLst>
              <a:gd name="T0" fmla="*/ 449 w 605"/>
              <a:gd name="T1" fmla="*/ 107 h 600"/>
              <a:gd name="T2" fmla="*/ 596 w 605"/>
              <a:gd name="T3" fmla="*/ 309 h 600"/>
              <a:gd name="T4" fmla="*/ 468 w 605"/>
              <a:gd name="T5" fmla="*/ 511 h 600"/>
              <a:gd name="T6" fmla="*/ 166 w 605"/>
              <a:gd name="T7" fmla="*/ 496 h 600"/>
              <a:gd name="T8" fmla="*/ 30 w 605"/>
              <a:gd name="T9" fmla="*/ 321 h 600"/>
              <a:gd name="T10" fmla="*/ 23 w 605"/>
              <a:gd name="T11" fmla="*/ 309 h 600"/>
              <a:gd name="T12" fmla="*/ 71 w 605"/>
              <a:gd name="T13" fmla="*/ 169 h 600"/>
              <a:gd name="T14" fmla="*/ 449 w 605"/>
              <a:gd name="T15" fmla="*/ 107 h 600"/>
              <a:gd name="connsiteX0" fmla="*/ 7151 w 9593"/>
              <a:gd name="connsiteY0" fmla="*/ 706 h 8395"/>
              <a:gd name="connsiteX1" fmla="*/ 9581 w 9593"/>
              <a:gd name="connsiteY1" fmla="*/ 4073 h 8395"/>
              <a:gd name="connsiteX2" fmla="*/ 7466 w 9593"/>
              <a:gd name="connsiteY2" fmla="*/ 7440 h 8395"/>
              <a:gd name="connsiteX3" fmla="*/ 2474 w 9593"/>
              <a:gd name="connsiteY3" fmla="*/ 7190 h 8395"/>
              <a:gd name="connsiteX4" fmla="*/ 226 w 9593"/>
              <a:gd name="connsiteY4" fmla="*/ 4273 h 8395"/>
              <a:gd name="connsiteX5" fmla="*/ 110 w 9593"/>
              <a:gd name="connsiteY5" fmla="*/ 4073 h 8395"/>
              <a:gd name="connsiteX6" fmla="*/ 904 w 9593"/>
              <a:gd name="connsiteY6" fmla="*/ 1740 h 8395"/>
              <a:gd name="connsiteX7" fmla="*/ 7151 w 9593"/>
              <a:gd name="connsiteY7" fmla="*/ 706 h 8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93" h="8395">
                <a:moveTo>
                  <a:pt x="7151" y="706"/>
                </a:moveTo>
                <a:cubicBezTo>
                  <a:pt x="8523" y="1756"/>
                  <a:pt x="9449" y="2456"/>
                  <a:pt x="9581" y="4073"/>
                </a:cubicBezTo>
                <a:cubicBezTo>
                  <a:pt x="9730" y="5723"/>
                  <a:pt x="8523" y="6506"/>
                  <a:pt x="7466" y="7440"/>
                </a:cubicBezTo>
                <a:cubicBezTo>
                  <a:pt x="5829" y="8923"/>
                  <a:pt x="2854" y="8556"/>
                  <a:pt x="2474" y="7190"/>
                </a:cubicBezTo>
                <a:cubicBezTo>
                  <a:pt x="2160" y="6073"/>
                  <a:pt x="612" y="5772"/>
                  <a:pt x="226" y="4273"/>
                </a:cubicBezTo>
                <a:cubicBezTo>
                  <a:pt x="193" y="4223"/>
                  <a:pt x="127" y="4140"/>
                  <a:pt x="110" y="4073"/>
                </a:cubicBezTo>
                <a:cubicBezTo>
                  <a:pt x="-6" y="3590"/>
                  <a:pt x="-270" y="2606"/>
                  <a:pt x="904" y="1740"/>
                </a:cubicBezTo>
                <a:cubicBezTo>
                  <a:pt x="1317" y="990"/>
                  <a:pt x="4788" y="-1077"/>
                  <a:pt x="7151" y="706"/>
                </a:cubicBezTo>
                <a:close/>
              </a:path>
            </a:pathLst>
          </a:custGeom>
          <a:noFill/>
          <a:ln w="4763" cap="flat">
            <a:solidFill>
              <a:srgbClr val="C8C7C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67" name="Freeform 54"/>
          <p:cNvSpPr>
            <a:spLocks/>
          </p:cNvSpPr>
          <p:nvPr/>
        </p:nvSpPr>
        <p:spPr bwMode="auto">
          <a:xfrm>
            <a:off x="3650081" y="1403055"/>
            <a:ext cx="2205392" cy="1928235"/>
          </a:xfrm>
          <a:custGeom>
            <a:avLst/>
            <a:gdLst>
              <a:gd name="T0" fmla="*/ 442 w 565"/>
              <a:gd name="T1" fmla="*/ 116 h 577"/>
              <a:gd name="T2" fmla="*/ 562 w 565"/>
              <a:gd name="T3" fmla="*/ 302 h 577"/>
              <a:gd name="T4" fmla="*/ 449 w 565"/>
              <a:gd name="T5" fmla="*/ 484 h 577"/>
              <a:gd name="T6" fmla="*/ 163 w 565"/>
              <a:gd name="T7" fmla="*/ 468 h 577"/>
              <a:gd name="T8" fmla="*/ 35 w 565"/>
              <a:gd name="T9" fmla="*/ 307 h 577"/>
              <a:gd name="T10" fmla="*/ 28 w 565"/>
              <a:gd name="T11" fmla="*/ 295 h 577"/>
              <a:gd name="T12" fmla="*/ 73 w 565"/>
              <a:gd name="T13" fmla="*/ 161 h 577"/>
              <a:gd name="T14" fmla="*/ 442 w 565"/>
              <a:gd name="T15" fmla="*/ 116 h 577"/>
              <a:gd name="connsiteX0" fmla="*/ 7489 w 9614"/>
              <a:gd name="connsiteY0" fmla="*/ 830 h 8246"/>
              <a:gd name="connsiteX1" fmla="*/ 9613 w 9614"/>
              <a:gd name="connsiteY1" fmla="*/ 4054 h 8246"/>
              <a:gd name="connsiteX2" fmla="*/ 7613 w 9614"/>
              <a:gd name="connsiteY2" fmla="*/ 7208 h 8246"/>
              <a:gd name="connsiteX3" fmla="*/ 2551 w 9614"/>
              <a:gd name="connsiteY3" fmla="*/ 6931 h 8246"/>
              <a:gd name="connsiteX4" fmla="*/ 285 w 9614"/>
              <a:gd name="connsiteY4" fmla="*/ 4141 h 8246"/>
              <a:gd name="connsiteX5" fmla="*/ 162 w 9614"/>
              <a:gd name="connsiteY5" fmla="*/ 3933 h 8246"/>
              <a:gd name="connsiteX6" fmla="*/ 958 w 9614"/>
              <a:gd name="connsiteY6" fmla="*/ 1610 h 8246"/>
              <a:gd name="connsiteX7" fmla="*/ 7489 w 9614"/>
              <a:gd name="connsiteY7" fmla="*/ 830 h 8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14" h="8246">
                <a:moveTo>
                  <a:pt x="7489" y="830"/>
                </a:moveTo>
                <a:cubicBezTo>
                  <a:pt x="8799" y="1905"/>
                  <a:pt x="9560" y="2633"/>
                  <a:pt x="9613" y="4054"/>
                </a:cubicBezTo>
                <a:cubicBezTo>
                  <a:pt x="9666" y="5492"/>
                  <a:pt x="8516" y="6255"/>
                  <a:pt x="7613" y="7208"/>
                </a:cubicBezTo>
                <a:cubicBezTo>
                  <a:pt x="6055" y="8820"/>
                  <a:pt x="2976" y="8421"/>
                  <a:pt x="2551" y="6931"/>
                </a:cubicBezTo>
                <a:cubicBezTo>
                  <a:pt x="2197" y="5683"/>
                  <a:pt x="899" y="5406"/>
                  <a:pt x="285" y="4141"/>
                </a:cubicBezTo>
                <a:cubicBezTo>
                  <a:pt x="250" y="4089"/>
                  <a:pt x="179" y="4002"/>
                  <a:pt x="162" y="3933"/>
                </a:cubicBezTo>
                <a:cubicBezTo>
                  <a:pt x="2" y="3499"/>
                  <a:pt x="-334" y="2512"/>
                  <a:pt x="958" y="1610"/>
                </a:cubicBezTo>
                <a:cubicBezTo>
                  <a:pt x="1294" y="1021"/>
                  <a:pt x="5064" y="-1180"/>
                  <a:pt x="7489" y="830"/>
                </a:cubicBezTo>
                <a:close/>
              </a:path>
            </a:pathLst>
          </a:custGeom>
          <a:noFill/>
          <a:ln w="4763" cap="flat">
            <a:solidFill>
              <a:srgbClr val="C6C5C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68" name="Freeform 55"/>
          <p:cNvSpPr>
            <a:spLocks/>
          </p:cNvSpPr>
          <p:nvPr/>
        </p:nvSpPr>
        <p:spPr bwMode="auto">
          <a:xfrm>
            <a:off x="3775182" y="1461923"/>
            <a:ext cx="2052522" cy="1819180"/>
          </a:xfrm>
          <a:custGeom>
            <a:avLst/>
            <a:gdLst>
              <a:gd name="T0" fmla="*/ 435 w 529"/>
              <a:gd name="T1" fmla="*/ 125 h 556"/>
              <a:gd name="T2" fmla="*/ 527 w 529"/>
              <a:gd name="T3" fmla="*/ 294 h 556"/>
              <a:gd name="T4" fmla="*/ 430 w 529"/>
              <a:gd name="T5" fmla="*/ 456 h 556"/>
              <a:gd name="T6" fmla="*/ 159 w 529"/>
              <a:gd name="T7" fmla="*/ 439 h 556"/>
              <a:gd name="T8" fmla="*/ 41 w 529"/>
              <a:gd name="T9" fmla="*/ 293 h 556"/>
              <a:gd name="T10" fmla="*/ 32 w 529"/>
              <a:gd name="T11" fmla="*/ 282 h 556"/>
              <a:gd name="T12" fmla="*/ 75 w 529"/>
              <a:gd name="T13" fmla="*/ 153 h 556"/>
              <a:gd name="T14" fmla="*/ 435 w 529"/>
              <a:gd name="T15" fmla="*/ 125 h 556"/>
              <a:gd name="connsiteX0" fmla="*/ 7816 w 9556"/>
              <a:gd name="connsiteY0" fmla="*/ 960 h 8070"/>
              <a:gd name="connsiteX1" fmla="*/ 9555 w 9556"/>
              <a:gd name="connsiteY1" fmla="*/ 4000 h 8070"/>
              <a:gd name="connsiteX2" fmla="*/ 7722 w 9556"/>
              <a:gd name="connsiteY2" fmla="*/ 6913 h 8070"/>
              <a:gd name="connsiteX3" fmla="*/ 2599 w 9556"/>
              <a:gd name="connsiteY3" fmla="*/ 6608 h 8070"/>
              <a:gd name="connsiteX4" fmla="*/ 368 w 9556"/>
              <a:gd name="connsiteY4" fmla="*/ 3982 h 8070"/>
              <a:gd name="connsiteX5" fmla="*/ 198 w 9556"/>
              <a:gd name="connsiteY5" fmla="*/ 3784 h 8070"/>
              <a:gd name="connsiteX6" fmla="*/ 1011 w 9556"/>
              <a:gd name="connsiteY6" fmla="*/ 1464 h 8070"/>
              <a:gd name="connsiteX7" fmla="*/ 7816 w 9556"/>
              <a:gd name="connsiteY7" fmla="*/ 960 h 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56" h="8070">
                <a:moveTo>
                  <a:pt x="7816" y="960"/>
                </a:moveTo>
                <a:cubicBezTo>
                  <a:pt x="9026" y="2075"/>
                  <a:pt x="9593" y="2813"/>
                  <a:pt x="9555" y="4000"/>
                </a:cubicBezTo>
                <a:cubicBezTo>
                  <a:pt x="9498" y="5241"/>
                  <a:pt x="8478" y="5960"/>
                  <a:pt x="7722" y="6913"/>
                </a:cubicBezTo>
                <a:cubicBezTo>
                  <a:pt x="6304" y="8712"/>
                  <a:pt x="3090" y="8262"/>
                  <a:pt x="2599" y="6608"/>
                </a:cubicBezTo>
                <a:cubicBezTo>
                  <a:pt x="2202" y="5259"/>
                  <a:pt x="1010" y="4991"/>
                  <a:pt x="368" y="3982"/>
                </a:cubicBezTo>
                <a:cubicBezTo>
                  <a:pt x="330" y="3946"/>
                  <a:pt x="236" y="3856"/>
                  <a:pt x="198" y="3784"/>
                </a:cubicBezTo>
                <a:cubicBezTo>
                  <a:pt x="28" y="3388"/>
                  <a:pt x="-407" y="2381"/>
                  <a:pt x="1011" y="1464"/>
                </a:cubicBezTo>
                <a:cubicBezTo>
                  <a:pt x="1238" y="1068"/>
                  <a:pt x="5340" y="-1288"/>
                  <a:pt x="7816" y="960"/>
                </a:cubicBezTo>
                <a:close/>
              </a:path>
            </a:pathLst>
          </a:custGeom>
          <a:noFill/>
          <a:ln w="4763" cap="flat">
            <a:solidFill>
              <a:srgbClr val="C4C3C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69" name="Freeform 56"/>
          <p:cNvSpPr>
            <a:spLocks/>
          </p:cNvSpPr>
          <p:nvPr/>
        </p:nvSpPr>
        <p:spPr bwMode="auto">
          <a:xfrm>
            <a:off x="3897556" y="1515825"/>
            <a:ext cx="1908319" cy="1712551"/>
          </a:xfrm>
          <a:custGeom>
            <a:avLst/>
            <a:gdLst>
              <a:gd name="T0" fmla="*/ 429 w 501"/>
              <a:gd name="T1" fmla="*/ 136 h 536"/>
              <a:gd name="T2" fmla="*/ 493 w 501"/>
              <a:gd name="T3" fmla="*/ 289 h 536"/>
              <a:gd name="T4" fmla="*/ 411 w 501"/>
              <a:gd name="T5" fmla="*/ 431 h 536"/>
              <a:gd name="T6" fmla="*/ 157 w 501"/>
              <a:gd name="T7" fmla="*/ 413 h 536"/>
              <a:gd name="T8" fmla="*/ 48 w 501"/>
              <a:gd name="T9" fmla="*/ 281 h 536"/>
              <a:gd name="T10" fmla="*/ 38 w 501"/>
              <a:gd name="T11" fmla="*/ 271 h 536"/>
              <a:gd name="T12" fmla="*/ 77 w 501"/>
              <a:gd name="T13" fmla="*/ 147 h 536"/>
              <a:gd name="T14" fmla="*/ 429 w 501"/>
              <a:gd name="T15" fmla="*/ 136 h 536"/>
              <a:gd name="connsiteX0" fmla="*/ 8070 w 9384"/>
              <a:gd name="connsiteY0" fmla="*/ 1121 h 7880"/>
              <a:gd name="connsiteX1" fmla="*/ 9347 w 9384"/>
              <a:gd name="connsiteY1" fmla="*/ 3976 h 7880"/>
              <a:gd name="connsiteX2" fmla="*/ 7711 w 9384"/>
              <a:gd name="connsiteY2" fmla="*/ 6625 h 7880"/>
              <a:gd name="connsiteX3" fmla="*/ 2641 w 9384"/>
              <a:gd name="connsiteY3" fmla="*/ 6289 h 7880"/>
              <a:gd name="connsiteX4" fmla="*/ 465 w 9384"/>
              <a:gd name="connsiteY4" fmla="*/ 3827 h 7880"/>
              <a:gd name="connsiteX5" fmla="*/ 265 w 9384"/>
              <a:gd name="connsiteY5" fmla="*/ 3640 h 7880"/>
              <a:gd name="connsiteX6" fmla="*/ 1044 w 9384"/>
              <a:gd name="connsiteY6" fmla="*/ 1327 h 7880"/>
              <a:gd name="connsiteX7" fmla="*/ 8070 w 9384"/>
              <a:gd name="connsiteY7" fmla="*/ 1121 h 7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84" h="7880">
                <a:moveTo>
                  <a:pt x="8070" y="1121"/>
                </a:moveTo>
                <a:cubicBezTo>
                  <a:pt x="9168" y="2259"/>
                  <a:pt x="9507" y="3024"/>
                  <a:pt x="9347" y="3976"/>
                </a:cubicBezTo>
                <a:cubicBezTo>
                  <a:pt x="9188" y="4965"/>
                  <a:pt x="8309" y="5655"/>
                  <a:pt x="7711" y="6625"/>
                </a:cubicBezTo>
                <a:cubicBezTo>
                  <a:pt x="6513" y="8584"/>
                  <a:pt x="3180" y="8080"/>
                  <a:pt x="2641" y="6289"/>
                </a:cubicBezTo>
                <a:cubicBezTo>
                  <a:pt x="2202" y="4797"/>
                  <a:pt x="1049" y="4360"/>
                  <a:pt x="465" y="3827"/>
                </a:cubicBezTo>
                <a:cubicBezTo>
                  <a:pt x="405" y="3789"/>
                  <a:pt x="305" y="3696"/>
                  <a:pt x="265" y="3640"/>
                </a:cubicBezTo>
                <a:cubicBezTo>
                  <a:pt x="66" y="3285"/>
                  <a:pt x="-493" y="2259"/>
                  <a:pt x="1044" y="1327"/>
                </a:cubicBezTo>
                <a:cubicBezTo>
                  <a:pt x="1184" y="1121"/>
                  <a:pt x="5615" y="-1416"/>
                  <a:pt x="8070" y="1121"/>
                </a:cubicBezTo>
                <a:close/>
              </a:path>
            </a:pathLst>
          </a:custGeom>
          <a:noFill/>
          <a:ln w="4763" cap="flat">
            <a:solidFill>
              <a:srgbClr val="C2C1C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70" name="Freeform 57"/>
          <p:cNvSpPr>
            <a:spLocks/>
          </p:cNvSpPr>
          <p:nvPr/>
        </p:nvSpPr>
        <p:spPr bwMode="auto">
          <a:xfrm>
            <a:off x="3910013" y="1244601"/>
            <a:ext cx="2103438" cy="2095500"/>
          </a:xfrm>
          <a:custGeom>
            <a:avLst/>
            <a:gdLst>
              <a:gd name="T0" fmla="*/ 79 w 518"/>
              <a:gd name="T1" fmla="*/ 141 h 517"/>
              <a:gd name="T2" fmla="*/ 422 w 518"/>
              <a:gd name="T3" fmla="*/ 147 h 517"/>
              <a:gd name="T4" fmla="*/ 392 w 518"/>
              <a:gd name="T5" fmla="*/ 405 h 517"/>
              <a:gd name="T6" fmla="*/ 153 w 518"/>
              <a:gd name="T7" fmla="*/ 386 h 517"/>
              <a:gd name="T8" fmla="*/ 54 w 518"/>
              <a:gd name="T9" fmla="*/ 269 h 517"/>
              <a:gd name="T10" fmla="*/ 43 w 518"/>
              <a:gd name="T11" fmla="*/ 259 h 517"/>
              <a:gd name="T12" fmla="*/ 79 w 518"/>
              <a:gd name="T13" fmla="*/ 141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517">
                <a:moveTo>
                  <a:pt x="79" y="141"/>
                </a:moveTo>
                <a:cubicBezTo>
                  <a:pt x="79" y="141"/>
                  <a:pt x="309" y="0"/>
                  <a:pt x="422" y="147"/>
                </a:cubicBezTo>
                <a:cubicBezTo>
                  <a:pt x="518" y="272"/>
                  <a:pt x="430" y="307"/>
                  <a:pt x="392" y="405"/>
                </a:cubicBezTo>
                <a:cubicBezTo>
                  <a:pt x="349" y="517"/>
                  <a:pt x="181" y="487"/>
                  <a:pt x="153" y="386"/>
                </a:cubicBezTo>
                <a:cubicBezTo>
                  <a:pt x="130" y="303"/>
                  <a:pt x="79" y="289"/>
                  <a:pt x="54" y="269"/>
                </a:cubicBezTo>
                <a:cubicBezTo>
                  <a:pt x="51" y="267"/>
                  <a:pt x="45" y="262"/>
                  <a:pt x="43" y="259"/>
                </a:cubicBezTo>
                <a:cubicBezTo>
                  <a:pt x="31" y="244"/>
                  <a:pt x="0" y="190"/>
                  <a:pt x="79" y="141"/>
                </a:cubicBezTo>
                <a:close/>
              </a:path>
            </a:pathLst>
          </a:custGeom>
          <a:noFill/>
          <a:ln w="4763" cap="flat">
            <a:solidFill>
              <a:srgbClr val="C0BFB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71" name="Freeform 58"/>
          <p:cNvSpPr>
            <a:spLocks/>
          </p:cNvSpPr>
          <p:nvPr/>
        </p:nvSpPr>
        <p:spPr bwMode="auto">
          <a:xfrm>
            <a:off x="3910013" y="1244601"/>
            <a:ext cx="2103438" cy="2095500"/>
          </a:xfrm>
          <a:custGeom>
            <a:avLst/>
            <a:gdLst>
              <a:gd name="T0" fmla="*/ 79 w 518"/>
              <a:gd name="T1" fmla="*/ 141 h 517"/>
              <a:gd name="T2" fmla="*/ 422 w 518"/>
              <a:gd name="T3" fmla="*/ 147 h 517"/>
              <a:gd name="T4" fmla="*/ 392 w 518"/>
              <a:gd name="T5" fmla="*/ 405 h 517"/>
              <a:gd name="T6" fmla="*/ 153 w 518"/>
              <a:gd name="T7" fmla="*/ 386 h 517"/>
              <a:gd name="T8" fmla="*/ 51 w 518"/>
              <a:gd name="T9" fmla="*/ 267 h 517"/>
              <a:gd name="T10" fmla="*/ 43 w 518"/>
              <a:gd name="T11" fmla="*/ 259 h 517"/>
              <a:gd name="T12" fmla="*/ 79 w 518"/>
              <a:gd name="T13" fmla="*/ 141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517">
                <a:moveTo>
                  <a:pt x="79" y="141"/>
                </a:moveTo>
                <a:cubicBezTo>
                  <a:pt x="79" y="141"/>
                  <a:pt x="309" y="0"/>
                  <a:pt x="422" y="147"/>
                </a:cubicBezTo>
                <a:cubicBezTo>
                  <a:pt x="518" y="272"/>
                  <a:pt x="430" y="307"/>
                  <a:pt x="392" y="405"/>
                </a:cubicBezTo>
                <a:cubicBezTo>
                  <a:pt x="349" y="517"/>
                  <a:pt x="181" y="487"/>
                  <a:pt x="153" y="386"/>
                </a:cubicBezTo>
                <a:cubicBezTo>
                  <a:pt x="130" y="303"/>
                  <a:pt x="76" y="287"/>
                  <a:pt x="51" y="267"/>
                </a:cubicBezTo>
                <a:cubicBezTo>
                  <a:pt x="48" y="265"/>
                  <a:pt x="45" y="262"/>
                  <a:pt x="43" y="259"/>
                </a:cubicBezTo>
                <a:cubicBezTo>
                  <a:pt x="31" y="244"/>
                  <a:pt x="0" y="190"/>
                  <a:pt x="79" y="141"/>
                </a:cubicBezTo>
                <a:close/>
              </a:path>
            </a:pathLst>
          </a:custGeom>
          <a:solidFill>
            <a:srgbClr val="04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544807" y="3265462"/>
            <a:ext cx="40655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b="1" noProof="0" dirty="0">
                <a:solidFill>
                  <a:prstClr val="black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Backdoor attack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宋体" panose="02010600040101010101" pitchFamily="2" charset="-122"/>
              <a:ea typeface="华文宋体" panose="02010600040101010101" pitchFamily="2" charset="-122"/>
              <a:cs typeface="+mn-cs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561262" y="4389854"/>
            <a:ext cx="14430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1400" i="1" noProof="0" dirty="0">
                <a:solidFill>
                  <a:prstClr val="black">
                    <a:lumMod val="50000"/>
                    <a:lumOff val="50000"/>
                  </a:prst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周志伟 </a:t>
            </a:r>
            <a:r>
              <a:rPr lang="en-US" altLang="zh-CN" sz="1400" i="1" noProof="0" dirty="0">
                <a:solidFill>
                  <a:prstClr val="black">
                    <a:lumMod val="50000"/>
                    <a:lumOff val="50000"/>
                  </a:prst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2022.8.17</a:t>
            </a:r>
            <a:endParaRPr kumimoji="0" lang="zh-CN" altLang="en-US" sz="14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华文宋体" panose="02010600040101010101" pitchFamily="2" charset="-122"/>
              <a:ea typeface="华文宋体" panose="02010600040101010101" pitchFamily="2" charset="-122"/>
              <a:cs typeface="+mn-cs"/>
            </a:endParaRPr>
          </a:p>
        </p:txBody>
      </p:sp>
      <p:pic>
        <p:nvPicPr>
          <p:cNvPr id="79" name="Just The Way You Ar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575458" y="311150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88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0" fill="hold"/>
                                        <p:tgtEl>
                                          <p:spTgt spid="71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750" fill="hold"/>
                                        <p:tgtEl>
                                          <p:spTgt spid="71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5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3" presetClass="entr" presetSubtype="288" fill="hold" grpId="1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98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9"/>
                </p:tgtEl>
              </p:cMediaNode>
            </p:audio>
          </p:childTnLst>
        </p:cTn>
      </p:par>
    </p:tnLst>
    <p:bldLst>
      <p:bldP spid="48" grpId="0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1" grpId="1" animBg="1"/>
      <p:bldP spid="71" grpId="2" animBg="1"/>
      <p:bldP spid="41" grpId="0"/>
      <p:bldP spid="41" grpId="1"/>
      <p:bldP spid="4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79405" y="1187844"/>
            <a:ext cx="44145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以前的工作生成的触发器都是与输入无关的，这是一个全新的工作，打开了触发器与输入相关的大门。目前后门技术依赖于统一的触发模式，这很容易被当前的防御方法检测和缓解。</a:t>
            </a:r>
            <a:endParaRPr lang="en-US" altLang="zh-CN" sz="1400" dirty="0"/>
          </a:p>
          <a:p>
            <a:r>
              <a:rPr lang="zh-CN" altLang="en-US" sz="1400" dirty="0"/>
              <a:t>一种新颖的后门攻击技术，触发器因输入而异且具有不可重用性（一类</a:t>
            </a:r>
            <a:r>
              <a:rPr lang="en-US" altLang="zh-CN" sz="1400" dirty="0"/>
              <a:t>/</a:t>
            </a:r>
            <a:r>
              <a:rPr lang="zh-CN" altLang="en-US" sz="1400" dirty="0"/>
              <a:t>个样本有自己匹配的触发器）。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64293" y="254705"/>
            <a:ext cx="5688436" cy="990217"/>
            <a:chOff x="64293" y="254705"/>
            <a:chExt cx="5688436" cy="990217"/>
          </a:xfrm>
        </p:grpSpPr>
        <p:pic>
          <p:nvPicPr>
            <p:cNvPr id="76" name="图片 7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77" name="AutoShape 28"/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379405" y="54900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01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1006808" y="465389"/>
              <a:ext cx="47459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 dirty="0"/>
                <a:t>输入感知型动态后门攻击</a:t>
              </a:r>
              <a:endPara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cs typeface="+mn-cs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F629815B-FF04-35E1-891C-2492E426FCF6}"/>
              </a:ext>
            </a:extLst>
          </p:cNvPr>
          <p:cNvSpPr/>
          <p:nvPr/>
        </p:nvSpPr>
        <p:spPr>
          <a:xfrm>
            <a:off x="357188" y="2649796"/>
            <a:ext cx="44145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使用数据集：</a:t>
            </a:r>
            <a:r>
              <a:rPr lang="en-US" altLang="zh-CN" sz="1400" dirty="0"/>
              <a:t>MNIST</a:t>
            </a:r>
            <a:r>
              <a:rPr lang="zh-CN" altLang="en-US" sz="1400" dirty="0"/>
              <a:t>、</a:t>
            </a:r>
            <a:r>
              <a:rPr lang="en-US" altLang="zh-CN" sz="1400" dirty="0"/>
              <a:t>CIFAR-10</a:t>
            </a:r>
            <a:r>
              <a:rPr lang="zh-CN" altLang="en-US" sz="1400" dirty="0"/>
              <a:t>和</a:t>
            </a:r>
            <a:r>
              <a:rPr lang="en-US" altLang="zh-CN" sz="1400" dirty="0"/>
              <a:t>GTSRB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1B8CC3C-F4E8-EF2D-0636-BD4507FC1E90}"/>
              </a:ext>
            </a:extLst>
          </p:cNvPr>
          <p:cNvSpPr txBox="1"/>
          <p:nvPr/>
        </p:nvSpPr>
        <p:spPr>
          <a:xfrm>
            <a:off x="64293" y="3153509"/>
            <a:ext cx="61472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一个由多样性损失驱动的输入感知触发器生成器</a:t>
            </a:r>
            <a:r>
              <a:rPr lang="en-US" altLang="zh-CN" sz="1400" dirty="0"/>
              <a:t>-----</a:t>
            </a:r>
            <a:r>
              <a:rPr lang="zh-CN" altLang="en-US" sz="1400" dirty="0"/>
              <a:t>保证每一个被污染的图片都有自己的触发器（且具有不可重用性）。一种新的交叉触发测试被应用于强制触发器不可重用，使得后门验证不可能。</a:t>
            </a:r>
          </a:p>
          <a:p>
            <a:endParaRPr lang="zh-CN" altLang="en-US" sz="1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40682F-1340-4B04-6B4B-CF8DD5293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739" y="472401"/>
            <a:ext cx="7102455" cy="2110923"/>
          </a:xfrm>
          <a:prstGeom prst="rect">
            <a:avLst/>
          </a:prstGeom>
        </p:spPr>
      </p:pic>
      <p:pic>
        <p:nvPicPr>
          <p:cNvPr id="84" name="图片 83">
            <a:extLst>
              <a:ext uri="{FF2B5EF4-FFF2-40B4-BE49-F238E27FC236}">
                <a16:creationId xmlns:a16="http://schemas.microsoft.com/office/drawing/2014/main" id="{A4F13EC6-F90A-9E09-8A4D-30E9B3D95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02" y="4230035"/>
            <a:ext cx="3863675" cy="419136"/>
          </a:xfrm>
          <a:prstGeom prst="rect">
            <a:avLst/>
          </a:prstGeom>
        </p:spPr>
      </p:pic>
      <p:sp>
        <p:nvSpPr>
          <p:cNvPr id="85" name="矩形 84">
            <a:extLst>
              <a:ext uri="{FF2B5EF4-FFF2-40B4-BE49-F238E27FC236}">
                <a16:creationId xmlns:a16="http://schemas.microsoft.com/office/drawing/2014/main" id="{C34C0411-963E-D5C0-AB0C-7EB81873F5D3}"/>
              </a:ext>
            </a:extLst>
          </p:cNvPr>
          <p:cNvSpPr/>
          <p:nvPr/>
        </p:nvSpPr>
        <p:spPr>
          <a:xfrm>
            <a:off x="488155" y="4185739"/>
            <a:ext cx="44145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实现：</a:t>
            </a:r>
            <a:endParaRPr lang="en-US" altLang="zh-CN" sz="1400" dirty="0"/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id="{B10682E2-3D44-88E3-C012-02D7C0647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3" y="4894008"/>
            <a:ext cx="6569009" cy="1348857"/>
          </a:xfrm>
          <a:prstGeom prst="rect">
            <a:avLst/>
          </a:prstGeom>
        </p:spPr>
      </p:pic>
      <p:sp>
        <p:nvSpPr>
          <p:cNvPr id="88" name="矩形 87">
            <a:extLst>
              <a:ext uri="{FF2B5EF4-FFF2-40B4-BE49-F238E27FC236}">
                <a16:creationId xmlns:a16="http://schemas.microsoft.com/office/drawing/2014/main" id="{D8CA24A9-50CC-2321-18EE-2F48FA58E66F}"/>
              </a:ext>
            </a:extLst>
          </p:cNvPr>
          <p:cNvSpPr/>
          <p:nvPr/>
        </p:nvSpPr>
        <p:spPr>
          <a:xfrm>
            <a:off x="7908714" y="318512"/>
            <a:ext cx="44145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攻击方式：</a:t>
            </a:r>
            <a:endParaRPr lang="en-US" altLang="zh-CN" sz="1400" dirty="0"/>
          </a:p>
        </p:txBody>
      </p:sp>
      <p:pic>
        <p:nvPicPr>
          <p:cNvPr id="90" name="图片 89">
            <a:extLst>
              <a:ext uri="{FF2B5EF4-FFF2-40B4-BE49-F238E27FC236}">
                <a16:creationId xmlns:a16="http://schemas.microsoft.com/office/drawing/2014/main" id="{2D3F8EF4-C238-C1EE-160A-7703FBE814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3082710"/>
            <a:ext cx="5919311" cy="746825"/>
          </a:xfrm>
          <a:prstGeom prst="rect">
            <a:avLst/>
          </a:prstGeom>
        </p:spPr>
      </p:pic>
      <p:pic>
        <p:nvPicPr>
          <p:cNvPr id="92" name="图片 91">
            <a:extLst>
              <a:ext uri="{FF2B5EF4-FFF2-40B4-BE49-F238E27FC236}">
                <a16:creationId xmlns:a16="http://schemas.microsoft.com/office/drawing/2014/main" id="{0486C602-CCB5-2C53-E6F0-4F26624B36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5879" y="4169069"/>
            <a:ext cx="2850127" cy="480102"/>
          </a:xfrm>
          <a:prstGeom prst="rect">
            <a:avLst/>
          </a:prstGeom>
        </p:spPr>
      </p:pic>
      <p:pic>
        <p:nvPicPr>
          <p:cNvPr id="94" name="图片 93">
            <a:extLst>
              <a:ext uri="{FF2B5EF4-FFF2-40B4-BE49-F238E27FC236}">
                <a16:creationId xmlns:a16="http://schemas.microsoft.com/office/drawing/2014/main" id="{BD77B3D5-35DD-4EA7-5D76-1F6CB93BAA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9711" y="4824861"/>
            <a:ext cx="2324301" cy="327688"/>
          </a:xfrm>
          <a:prstGeom prst="rect">
            <a:avLst/>
          </a:prstGeom>
        </p:spPr>
      </p:pic>
      <p:graphicFrame>
        <p:nvGraphicFramePr>
          <p:cNvPr id="95" name="表格 95">
            <a:extLst>
              <a:ext uri="{FF2B5EF4-FFF2-40B4-BE49-F238E27FC236}">
                <a16:creationId xmlns:a16="http://schemas.microsoft.com/office/drawing/2014/main" id="{025D5495-5C4B-C863-F14E-148E53F98B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986438"/>
              </p:ext>
            </p:extLst>
          </p:nvPr>
        </p:nvGraphicFramePr>
        <p:xfrm>
          <a:off x="6530205" y="5303243"/>
          <a:ext cx="50509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5450">
                  <a:extLst>
                    <a:ext uri="{9D8B030D-6E8A-4147-A177-3AD203B41FA5}">
                      <a16:colId xmlns:a16="http://schemas.microsoft.com/office/drawing/2014/main" val="1993567582"/>
                    </a:ext>
                  </a:extLst>
                </a:gridCol>
                <a:gridCol w="2525450">
                  <a:extLst>
                    <a:ext uri="{9D8B030D-6E8A-4147-A177-3AD203B41FA5}">
                      <a16:colId xmlns:a16="http://schemas.microsoft.com/office/drawing/2014/main" val="3861557639"/>
                    </a:ext>
                  </a:extLst>
                </a:gridCol>
              </a:tblGrid>
              <a:tr h="288356">
                <a:tc>
                  <a:txBody>
                    <a:bodyPr/>
                    <a:lstStyle/>
                    <a:p>
                      <a:r>
                        <a:rPr lang="zh-CN" altLang="en-US" dirty="0"/>
                        <a:t>情况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问题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028747"/>
                  </a:ext>
                </a:extLst>
              </a:tr>
              <a:tr h="249017">
                <a:tc>
                  <a:txBody>
                    <a:bodyPr/>
                    <a:lstStyle/>
                    <a:p>
                      <a:r>
                        <a:rPr lang="zh-CN" altLang="en-US" dirty="0"/>
                        <a:t>没有正则项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模型不能收敛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907442"/>
                  </a:ext>
                </a:extLst>
              </a:tr>
              <a:tr h="249017">
                <a:tc>
                  <a:txBody>
                    <a:bodyPr/>
                    <a:lstStyle/>
                    <a:p>
                      <a:r>
                        <a:rPr lang="zh-CN" altLang="en-US" dirty="0"/>
                        <a:t>没有交叉损失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不能保证不可重用性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100238"/>
                  </a:ext>
                </a:extLst>
              </a:tr>
              <a:tr h="249017">
                <a:tc>
                  <a:txBody>
                    <a:bodyPr/>
                    <a:lstStyle/>
                    <a:p>
                      <a:r>
                        <a:rPr lang="zh-CN" altLang="en-US" dirty="0"/>
                        <a:t>均没有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BadNet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815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4297091"/>
      </p:ext>
    </p:extLst>
  </p:cSld>
  <p:clrMapOvr>
    <a:masterClrMapping/>
  </p:clrMapOvr>
  <p:transition spd="slow" advClick="0" advTm="0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3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3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3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" dur="25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3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0" dur="25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3" grpId="0"/>
          <p:bldP spid="85" grpId="0"/>
          <p:bldP spid="8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3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3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3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" dur="25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3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0" dur="25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3" grpId="0"/>
          <p:bldP spid="85" grpId="0"/>
          <p:bldP spid="88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64293" y="254705"/>
            <a:ext cx="4512724" cy="990217"/>
            <a:chOff x="64293" y="254705"/>
            <a:chExt cx="4512724" cy="990217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31" name="AutoShape 28"/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79405" y="54900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02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006809" y="465389"/>
              <a:ext cx="35702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zh-CN" altLang="en-US" sz="2400" dirty="0"/>
                <a:t>输入感知型动态后门攻击</a:t>
              </a: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cs typeface="+mn-cs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487AD87-9A99-259E-66ED-04B455C20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3" y="1244922"/>
            <a:ext cx="7362211" cy="3928524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347798A2-D5C7-3E0F-8B1F-3641944C7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5446" y="949118"/>
            <a:ext cx="3932261" cy="1836579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6B984ABD-1C8C-ED27-46FB-CE45A9337A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6757" y="3336868"/>
            <a:ext cx="3843696" cy="183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89474"/>
      </p:ext>
    </p:extLst>
  </p:cSld>
  <p:clrMapOvr>
    <a:masterClrMapping/>
  </p:clrMapOvr>
  <p:transition spd="slow" advClick="0" advTm="0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578" y="1544948"/>
            <a:ext cx="3212702" cy="37527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40480" y="2854820"/>
            <a:ext cx="865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Part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94340" y="332312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04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4273034" y="3147207"/>
            <a:ext cx="537635" cy="51039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669280" y="3051975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dirty="0"/>
              <a:t>利用激活聚类检测深度神经网络后门攻击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8560887"/>
      </p:ext>
    </p:extLst>
  </p:cSld>
  <p:clrMapOvr>
    <a:masterClrMapping/>
  </p:clrMapOvr>
  <p:transition spd="slow" advClick="0" advTm="0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  <p:bldP spid="6" grpId="0"/>
          <p:bldP spid="7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8226426" y="0"/>
            <a:ext cx="398780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93258" y="293835"/>
            <a:ext cx="5397502" cy="3032481"/>
            <a:chOff x="628533" y="383414"/>
            <a:chExt cx="5397502" cy="3032481"/>
          </a:xfrm>
        </p:grpSpPr>
        <p:sp>
          <p:nvSpPr>
            <p:cNvPr id="51" name="矩形 50"/>
            <p:cNvSpPr/>
            <p:nvPr/>
          </p:nvSpPr>
          <p:spPr>
            <a:xfrm>
              <a:off x="628533" y="932132"/>
              <a:ext cx="539750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defRPr/>
              </a:pPr>
              <a:r>
                <a:rPr lang="zh-CN" altLang="en-US" sz="1200" b="0" i="0" dirty="0">
                  <a:solidFill>
                    <a:srgbClr val="333333"/>
                  </a:solidFill>
                  <a:effectLst/>
                  <a:latin typeface="verdana" panose="020B0604030504040204" pitchFamily="34" charset="0"/>
                </a:rPr>
                <a:t>找到检测甚至移除后门攻击产生的有毒样本</a:t>
              </a:r>
              <a:r>
                <a:rPr lang="zh-CN" altLang="en-US" sz="1200" dirty="0">
                  <a:solidFill>
                    <a:srgbClr val="333333"/>
                  </a:solidFill>
                  <a:latin typeface="verdana" panose="020B0604030504040204" pitchFamily="34" charset="0"/>
                </a:rPr>
                <a:t>需要大量可验证和可信任的数据集保证模型的干净合法。在现实情况中，</a:t>
              </a:r>
              <a:r>
                <a:rPr lang="zh-CN" altLang="en-US" sz="1200" b="0" i="0" dirty="0">
                  <a:solidFill>
                    <a:srgbClr val="333333"/>
                  </a:solidFill>
                  <a:effectLst/>
                  <a:latin typeface="verdana" panose="020B0604030504040204" pitchFamily="34" charset="0"/>
                </a:rPr>
                <a:t>保证数据完全干净合法，因此，这对于多数情况是不可行的。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D88C4A8-B36F-F79A-1580-702CF2C0D1F2}"/>
                </a:ext>
              </a:extLst>
            </p:cNvPr>
            <p:cNvSpPr/>
            <p:nvPr/>
          </p:nvSpPr>
          <p:spPr>
            <a:xfrm>
              <a:off x="628533" y="383414"/>
              <a:ext cx="480131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zh-CN" altLang="en-US" sz="2000" dirty="0"/>
                <a:t>利用激活聚类检测深度神经网络后门攻击</a:t>
              </a: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cs typeface="+mn-cs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2FED438-16E5-5E2F-8C28-B39BAE6B8E6E}"/>
                </a:ext>
              </a:extLst>
            </p:cNvPr>
            <p:cNvSpPr/>
            <p:nvPr/>
          </p:nvSpPr>
          <p:spPr>
            <a:xfrm>
              <a:off x="628533" y="1681141"/>
              <a:ext cx="539750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defRPr/>
              </a:pPr>
              <a:r>
                <a:rPr lang="en-US" altLang="zh-CN" sz="1200" i="0" dirty="0">
                  <a:solidFill>
                    <a:srgbClr val="333333"/>
                  </a:solidFill>
                  <a:effectLst/>
                  <a:latin typeface="verdana" panose="020B0604030504040204" pitchFamily="34" charset="0"/>
                </a:rPr>
                <a:t>Idea</a:t>
              </a:r>
              <a:r>
                <a:rPr lang="zh-CN" altLang="en-US" sz="1200" i="0" dirty="0">
                  <a:solidFill>
                    <a:srgbClr val="333333"/>
                  </a:solidFill>
                  <a:effectLst/>
                  <a:latin typeface="verdana" panose="020B0604030504040204" pitchFamily="34" charset="0"/>
                </a:rPr>
                <a:t>：一种不需要大量合法可信的数据集就能达到目的的方法，</a:t>
              </a:r>
              <a:r>
                <a:rPr lang="en-US" altLang="zh-CN" sz="1200" i="0" dirty="0">
                  <a:solidFill>
                    <a:srgbClr val="333333"/>
                  </a:solidFill>
                  <a:effectLst/>
                  <a:latin typeface="verdana" panose="020B0604030504040204" pitchFamily="34" charset="0"/>
                </a:rPr>
                <a:t>Activation Clustering</a:t>
              </a:r>
              <a:r>
                <a:rPr lang="zh-CN" altLang="en-US" sz="1200" i="0" dirty="0">
                  <a:solidFill>
                    <a:srgbClr val="333333"/>
                  </a:solidFill>
                  <a:effectLst/>
                  <a:latin typeface="verdana" panose="020B0604030504040204" pitchFamily="34" charset="0"/>
                </a:rPr>
                <a:t>（</a:t>
              </a:r>
              <a:r>
                <a:rPr lang="en-US" altLang="zh-CN" sz="1200" i="0" dirty="0">
                  <a:solidFill>
                    <a:srgbClr val="333333"/>
                  </a:solidFill>
                  <a:effectLst/>
                  <a:latin typeface="verdana" panose="020B0604030504040204" pitchFamily="34" charset="0"/>
                </a:rPr>
                <a:t>AC</a:t>
              </a:r>
              <a:r>
                <a:rPr lang="zh-CN" altLang="en-US" sz="1200" i="0" dirty="0">
                  <a:solidFill>
                    <a:srgbClr val="333333"/>
                  </a:solidFill>
                  <a:effectLst/>
                  <a:latin typeface="verdana" panose="020B0604030504040204" pitchFamily="34" charset="0"/>
                </a:rPr>
                <a:t>）</a:t>
              </a:r>
              <a:endPara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C15FEC7-16DA-8FA9-2D78-C0B871E195E0}"/>
                </a:ext>
              </a:extLst>
            </p:cNvPr>
            <p:cNvSpPr/>
            <p:nvPr/>
          </p:nvSpPr>
          <p:spPr>
            <a:xfrm>
              <a:off x="628533" y="2400232"/>
              <a:ext cx="5397502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defRPr/>
              </a:pPr>
              <a:r>
                <a:rPr lang="zh-CN" altLang="en-US" sz="1200" i="0" dirty="0">
                  <a:solidFill>
                    <a:srgbClr val="333333"/>
                  </a:solidFill>
                  <a:effectLst/>
                  <a:latin typeface="verdana" panose="020B0604030504040204" pitchFamily="34" charset="0"/>
                </a:rPr>
                <a:t>基于以下方法和直觉：</a:t>
              </a:r>
              <a:endParaRPr lang="en-US" altLang="zh-CN" sz="1200" i="0" dirty="0">
                <a:solidFill>
                  <a:srgbClr val="333333"/>
                </a:solidFill>
                <a:effectLst/>
                <a:latin typeface="verdana" panose="020B0604030504040204" pitchFamily="34" charset="0"/>
              </a:endParaRPr>
            </a:p>
            <a:p>
              <a:pPr lvl="0" algn="just">
                <a:defRPr/>
              </a:pPr>
              <a:r>
                <a:rPr lang="en-US" altLang="zh-CN" sz="1200" b="0" i="0" dirty="0">
                  <a:solidFill>
                    <a:srgbClr val="333333"/>
                  </a:solidFill>
                  <a:effectLst/>
                  <a:latin typeface="verdana" panose="020B0604030504040204" pitchFamily="34" charset="0"/>
                </a:rPr>
                <a:t>backdoor</a:t>
              </a:r>
              <a:r>
                <a:rPr lang="zh-CN" altLang="en-US" sz="1200" b="0" i="0" dirty="0">
                  <a:solidFill>
                    <a:srgbClr val="333333"/>
                  </a:solidFill>
                  <a:effectLst/>
                  <a:latin typeface="verdana" panose="020B0604030504040204" pitchFamily="34" charset="0"/>
                </a:rPr>
                <a:t>样本（受污染的样本）和具有目标</a:t>
              </a:r>
              <a:r>
                <a:rPr lang="en-US" altLang="zh-CN" sz="1200" b="0" i="0" dirty="0">
                  <a:solidFill>
                    <a:srgbClr val="333333"/>
                  </a:solidFill>
                  <a:effectLst/>
                  <a:latin typeface="verdana" panose="020B0604030504040204" pitchFamily="34" charset="0"/>
                </a:rPr>
                <a:t>label</a:t>
              </a:r>
              <a:r>
                <a:rPr lang="zh-CN" altLang="en-US" sz="1200" b="0" i="0" dirty="0">
                  <a:solidFill>
                    <a:srgbClr val="333333"/>
                  </a:solidFill>
                  <a:effectLst/>
                  <a:latin typeface="verdana" panose="020B0604030504040204" pitchFamily="34" charset="0"/>
                </a:rPr>
                <a:t>的样本（正常的样本）通过攻击后的模型被分到同一类，但是他们被分到同一类的机制是不同的</a:t>
              </a:r>
              <a:r>
                <a:rPr lang="en-US" altLang="zh-CN" sz="1200" b="0" i="0" dirty="0">
                  <a:solidFill>
                    <a:srgbClr val="333333"/>
                  </a:solidFill>
                  <a:effectLst/>
                  <a:latin typeface="verdana" panose="020B0604030504040204" pitchFamily="34" charset="0"/>
                </a:rPr>
                <a:t>------</a:t>
              </a:r>
              <a:r>
                <a:rPr lang="zh-CN" altLang="en-US" sz="1200" b="0" i="0" dirty="0">
                  <a:solidFill>
                    <a:srgbClr val="333333"/>
                  </a:solidFill>
                  <a:effectLst/>
                  <a:latin typeface="verdana" panose="020B0604030504040204" pitchFamily="34" charset="0"/>
                </a:rPr>
                <a:t>后者是模型学到的正确特征，前者是因为模型学到了不正确的特征和</a:t>
              </a:r>
              <a:r>
                <a:rPr lang="en-US" altLang="zh-CN" sz="1200" b="0" i="0" dirty="0">
                  <a:solidFill>
                    <a:srgbClr val="333333"/>
                  </a:solidFill>
                  <a:effectLst/>
                  <a:latin typeface="verdana" panose="020B0604030504040204" pitchFamily="34" charset="0"/>
                </a:rPr>
                <a:t>trigger</a:t>
              </a:r>
              <a:r>
                <a:rPr lang="zh-CN" altLang="en-US" sz="1200" b="0" i="0" dirty="0">
                  <a:solidFill>
                    <a:srgbClr val="333333"/>
                  </a:solidFill>
                  <a:effectLst/>
                  <a:latin typeface="verdana" panose="020B0604030504040204" pitchFamily="34" charset="0"/>
                </a:rPr>
                <a:t>（主影响因素）</a:t>
              </a:r>
              <a:endPara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101871" y="589054"/>
            <a:ext cx="5643752" cy="2230546"/>
            <a:chOff x="6021053" y="3631012"/>
            <a:chExt cx="5643752" cy="2230546"/>
          </a:xfrm>
        </p:grpSpPr>
        <p:sp>
          <p:nvSpPr>
            <p:cNvPr id="52" name="矩形 51"/>
            <p:cNvSpPr/>
            <p:nvPr/>
          </p:nvSpPr>
          <p:spPr>
            <a:xfrm>
              <a:off x="8431227" y="3631012"/>
              <a:ext cx="323357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i="0" dirty="0">
                  <a:solidFill>
                    <a:srgbClr val="333333"/>
                  </a:solidFill>
                  <a:effectLst/>
                  <a:latin typeface="verdana" panose="020B0604030504040204" pitchFamily="34" charset="0"/>
                </a:rPr>
                <a:t>对激活进行</a:t>
              </a:r>
              <a:r>
                <a:rPr lang="en-US" altLang="zh-CN" sz="2000" i="0" dirty="0">
                  <a:solidFill>
                    <a:srgbClr val="333333"/>
                  </a:solidFill>
                  <a:effectLst/>
                  <a:latin typeface="verdana" panose="020B0604030504040204" pitchFamily="34" charset="0"/>
                </a:rPr>
                <a:t>2-means</a:t>
              </a:r>
              <a:r>
                <a:rPr lang="zh-CN" altLang="en-US" sz="2000" i="0" dirty="0">
                  <a:solidFill>
                    <a:srgbClr val="333333"/>
                  </a:solidFill>
                  <a:effectLst/>
                  <a:latin typeface="verdana" panose="020B0604030504040204" pitchFamily="34" charset="0"/>
                </a:rPr>
                <a:t>聚类</a:t>
              </a:r>
              <a:endPara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cxnSp>
          <p:nvCxnSpPr>
            <p:cNvPr id="57" name="直接连接符 56"/>
            <p:cNvCxnSpPr/>
            <p:nvPr/>
          </p:nvCxnSpPr>
          <p:spPr>
            <a:xfrm>
              <a:off x="9999748" y="4015080"/>
              <a:ext cx="12999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矩形 57"/>
            <p:cNvSpPr/>
            <p:nvPr/>
          </p:nvSpPr>
          <p:spPr>
            <a:xfrm>
              <a:off x="6021053" y="4261120"/>
              <a:ext cx="5397502" cy="16004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Base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：</a:t>
              </a:r>
              <a:r>
                <a:rPr lang="zh-CN" altLang="en-US" sz="1400" b="0" i="0" dirty="0">
                  <a:solidFill>
                    <a:srgbClr val="333333"/>
                  </a:solidFill>
                  <a:effectLst/>
                  <a:latin typeface="verdana" panose="020B0604030504040204" pitchFamily="34" charset="0"/>
                </a:rPr>
                <a:t>有毒数据和合法数据的激活被分为两个不同的簇，而完全干净的积极类评论数据的激活未被分成两个不同的簇</a:t>
              </a:r>
              <a:endParaRPr lang="en-US" altLang="zh-CN" sz="14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uLnTx/>
                  <a:uFillTx/>
                  <a:latin typeface="verdana" panose="020B0604030504040204" pitchFamily="34" charset="0"/>
                  <a:cs typeface="+mn-cs"/>
                </a:rPr>
                <a:t>  通过在激活的层次上聚类（</a:t>
              </a:r>
              <a:r>
                <a:rPr kumimoji="0" lang="en-US" altLang="zh-CN" sz="140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uLnTx/>
                  <a:uFillTx/>
                  <a:latin typeface="verdana" panose="020B0604030504040204" pitchFamily="34" charset="0"/>
                  <a:cs typeface="+mn-cs"/>
                </a:rPr>
                <a:t>-------</a:t>
              </a:r>
              <a:r>
                <a:rPr lang="en-US" altLang="zh-CN" sz="1400" b="0" i="0" dirty="0">
                  <a:solidFill>
                    <a:srgbClr val="333333"/>
                  </a:solidFill>
                  <a:effectLst/>
                  <a:latin typeface="verdana" panose="020B0604030504040204" pitchFamily="34" charset="0"/>
                </a:rPr>
                <a:t>activation</a:t>
              </a:r>
              <a:r>
                <a:rPr lang="zh-CN" altLang="en-US" sz="1400" b="0" i="0" dirty="0">
                  <a:solidFill>
                    <a:srgbClr val="333333"/>
                  </a:solidFill>
                  <a:effectLst/>
                  <a:latin typeface="verdana" panose="020B0604030504040204" pitchFamily="34" charset="0"/>
                </a:rPr>
                <a:t>之前的神经网络层对于更低水平的特征，这些</a:t>
              </a:r>
              <a:r>
                <a:rPr lang="en-US" altLang="zh-CN" sz="1400" b="0" i="0" dirty="0">
                  <a:solidFill>
                    <a:srgbClr val="333333"/>
                  </a:solidFill>
                  <a:effectLst/>
                  <a:latin typeface="verdana" panose="020B0604030504040204" pitchFamily="34" charset="0"/>
                </a:rPr>
                <a:t>low-level</a:t>
              </a:r>
              <a:r>
                <a:rPr lang="zh-CN" altLang="en-US" sz="1400" b="0" i="0" dirty="0">
                  <a:solidFill>
                    <a:srgbClr val="333333"/>
                  </a:solidFill>
                  <a:effectLst/>
                  <a:latin typeface="verdana" panose="020B0604030504040204" pitchFamily="34" charset="0"/>
                </a:rPr>
                <a:t>特征不太可能指明有毒数据，而只会给分析添加很多噪音</a:t>
              </a:r>
              <a:r>
                <a:rPr kumimoji="0" lang="zh-CN" altLang="en-US" sz="140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uLnTx/>
                  <a:uFillTx/>
                  <a:latin typeface="verdana" panose="020B0604030504040204" pitchFamily="34" charset="0"/>
                  <a:cs typeface="+mn-cs"/>
                </a:rPr>
                <a:t>），分类出</a:t>
              </a:r>
              <a:r>
                <a:rPr kumimoji="0" lang="en-US" altLang="zh-CN" sz="140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uLnTx/>
                  <a:uFillTx/>
                  <a:latin typeface="verdana" panose="020B0604030504040204" pitchFamily="34" charset="0"/>
                  <a:cs typeface="+mn-cs"/>
                </a:rPr>
                <a:t>poisoned</a:t>
              </a:r>
              <a:r>
                <a:rPr kumimoji="0" lang="zh-CN" altLang="en-US" sz="140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uLnTx/>
                  <a:uFillTx/>
                  <a:latin typeface="verdana" panose="020B0604030504040204" pitchFamily="34" charset="0"/>
                  <a:cs typeface="+mn-cs"/>
                </a:rPr>
                <a:t>和未被投毒的样本，而后在通过一些分析手段判断哪一个聚类中心代表的是投毒样本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C8A998AD-C113-EFA4-83E9-79BA06390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05" y="3735229"/>
            <a:ext cx="6160807" cy="213909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05DCC5D-BB57-10DB-D602-0A8130DA0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45" y="2700952"/>
            <a:ext cx="1676400" cy="2390775"/>
          </a:xfrm>
          <a:prstGeom prst="rect">
            <a:avLst/>
          </a:prstGeom>
        </p:spPr>
      </p:pic>
      <p:sp>
        <p:nvSpPr>
          <p:cNvPr id="18" name="椭圆 17">
            <a:extLst>
              <a:ext uri="{FF2B5EF4-FFF2-40B4-BE49-F238E27FC236}">
                <a16:creationId xmlns:a16="http://schemas.microsoft.com/office/drawing/2014/main" id="{F34CC245-B5FF-AF0C-F17F-9A226ABA8455}"/>
              </a:ext>
            </a:extLst>
          </p:cNvPr>
          <p:cNvSpPr/>
          <p:nvPr/>
        </p:nvSpPr>
        <p:spPr>
          <a:xfrm>
            <a:off x="7581530" y="4536488"/>
            <a:ext cx="221942" cy="25745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E6EF0B6-6783-1075-A48E-77085A999C58}"/>
              </a:ext>
            </a:extLst>
          </p:cNvPr>
          <p:cNvSpPr txBox="1"/>
          <p:nvPr/>
        </p:nvSpPr>
        <p:spPr>
          <a:xfrm>
            <a:off x="7995607" y="4426854"/>
            <a:ext cx="1328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更容易指明哪些样本是有毒的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8C57473-E289-B1C5-3E26-A887131570AE}"/>
              </a:ext>
            </a:extLst>
          </p:cNvPr>
          <p:cNvSpPr txBox="1"/>
          <p:nvPr/>
        </p:nvSpPr>
        <p:spPr>
          <a:xfrm>
            <a:off x="7326867" y="5807281"/>
            <a:ext cx="4172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Dataset</a:t>
            </a:r>
            <a:r>
              <a:rPr lang="zh-CN" altLang="en-US" sz="1200" dirty="0"/>
              <a:t>：</a:t>
            </a:r>
            <a:r>
              <a:rPr lang="sv-SE" altLang="zh-CN" sz="1200" dirty="0"/>
              <a:t> MNIST, LISA, and Rotten Toma-</a:t>
            </a:r>
          </a:p>
          <a:p>
            <a:r>
              <a:rPr lang="sv-SE" altLang="zh-CN" sz="1200" dirty="0"/>
              <a:t>toes models</a:t>
            </a:r>
            <a:r>
              <a:rPr lang="zh-CN" altLang="en-US" sz="1200" dirty="0"/>
              <a:t>（</a:t>
            </a:r>
            <a:r>
              <a:rPr lang="en-US" altLang="zh-CN" sz="1200" dirty="0"/>
              <a:t>15%</a:t>
            </a:r>
            <a:r>
              <a:rPr lang="zh-CN" altLang="en-US" sz="1200" dirty="0"/>
              <a:t>的数据被污染）</a:t>
            </a:r>
          </a:p>
        </p:txBody>
      </p:sp>
    </p:spTree>
    <p:extLst>
      <p:ext uri="{BB962C8B-B14F-4D97-AF65-F5344CB8AC3E}">
        <p14:creationId xmlns:p14="http://schemas.microsoft.com/office/powerpoint/2010/main" val="162216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4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4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64293" y="254705"/>
            <a:ext cx="3589394" cy="990217"/>
            <a:chOff x="64293" y="254705"/>
            <a:chExt cx="3589394" cy="990217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23" name="AutoShape 28"/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79405" y="54900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04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006809" y="465389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cs typeface="+mn-cs"/>
                </a:rPr>
                <a:t>在此添加标题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B12C52F-237A-A319-E549-4F41D1A8B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3" y="997340"/>
            <a:ext cx="5644117" cy="43053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6F29394-7513-F76D-C64C-D0F0F4C8F589}"/>
              </a:ext>
            </a:extLst>
          </p:cNvPr>
          <p:cNvSpPr txBox="1"/>
          <p:nvPr/>
        </p:nvSpPr>
        <p:spPr>
          <a:xfrm>
            <a:off x="379405" y="5214329"/>
            <a:ext cx="441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1~5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步就是获取第</a:t>
            </a:r>
            <a:r>
              <a:rPr lang="en-US" altLang="zh-CN" sz="1200" b="0" i="0" dirty="0" err="1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i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类的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activations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，分别将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activations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存放到对应类的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A[</a:t>
            </a:r>
            <a:r>
              <a:rPr lang="en-US" altLang="zh-CN" sz="1200" b="0" i="0" dirty="0" err="1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i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]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中，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7~11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步就是对每个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label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类别的数据分别重复降维、聚类、分析簇数据是否有毒三个操作</a:t>
            </a:r>
            <a:endParaRPr lang="zh-CN" altLang="en-US" sz="1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85BF3FF-4E8F-D826-0C0E-015470FC22D4}"/>
              </a:ext>
            </a:extLst>
          </p:cNvPr>
          <p:cNvSpPr txBox="1"/>
          <p:nvPr/>
        </p:nvSpPr>
        <p:spPr>
          <a:xfrm>
            <a:off x="6533964" y="465389"/>
            <a:ext cx="4172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判断哪一个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簇是有毒的：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Exclusionary Reclassification 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、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Relative Size Comparison 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、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Silhouette Score </a:t>
            </a:r>
            <a:endParaRPr lang="zh-CN" altLang="en-US" sz="12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74E1535-1CFE-6078-DE53-83082EC19EC2}"/>
              </a:ext>
            </a:extLst>
          </p:cNvPr>
          <p:cNvSpPr txBox="1"/>
          <p:nvPr/>
        </p:nvSpPr>
        <p:spPr>
          <a:xfrm>
            <a:off x="6436311" y="1175499"/>
            <a:ext cx="5317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Exclusionary Reclassification :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用除去你所要判断的那个簇之外的数据重新训练一个新的模型，并用新模型对所移除的簇进行分类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,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提出</a:t>
            </a:r>
            <a:r>
              <a:rPr lang="en-US" altLang="zh-CN" sz="1200" b="0" i="0" dirty="0" err="1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ExRe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 Score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的指标来评估</a:t>
            </a:r>
            <a:r>
              <a:rPr lang="zh-CN" altLang="en-US" sz="1200" dirty="0">
                <a:solidFill>
                  <a:srgbClr val="333333"/>
                </a:solidFill>
                <a:latin typeface="verdana" panose="020B0604030504040204" pitchFamily="34" charset="0"/>
              </a:rPr>
              <a:t>移除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的簇是否是有毒的</a:t>
            </a:r>
            <a:endParaRPr lang="zh-CN" altLang="en-US" sz="1200" dirty="0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14E3FF1C-DD65-0C4F-03F8-08D889AF3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0330" y="1944264"/>
            <a:ext cx="2021703" cy="1468759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61BCD19B-DAB6-ACD7-BE80-F33271DA0690}"/>
              </a:ext>
            </a:extLst>
          </p:cNvPr>
          <p:cNvSpPr txBox="1"/>
          <p:nvPr/>
        </p:nvSpPr>
        <p:spPr>
          <a:xfrm>
            <a:off x="6223247" y="3444978"/>
            <a:ext cx="53177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Relative Size Comparison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:</a:t>
            </a:r>
          </a:p>
          <a:p>
            <a:r>
              <a:rPr lang="zh-CN" altLang="en-US" sz="12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认为有毒数据激活几乎总是（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&gt;99%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）被错误分类，那么一个簇（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2-means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张的一个聚类）包含约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p%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的数据量，另一个类则包含大约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(1-p)%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的数据量，如果一个簇的个数少于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p%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，那么可以认为这个簇是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poisoned</a:t>
            </a:r>
            <a:endParaRPr lang="en-US" altLang="zh-CN" sz="12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r>
              <a:rPr lang="zh-CN" altLang="en-US" sz="1200" dirty="0">
                <a:solidFill>
                  <a:srgbClr val="333333"/>
                </a:solidFill>
                <a:latin typeface="verdana" panose="020B0604030504040204" pitchFamily="34" charset="0"/>
              </a:rPr>
              <a:t>如果这个</a:t>
            </a:r>
            <a:r>
              <a:rPr lang="en-US" altLang="zh-CN" sz="1200" dirty="0">
                <a:solidFill>
                  <a:srgbClr val="333333"/>
                </a:solidFill>
                <a:latin typeface="verdana" panose="020B0604030504040204" pitchFamily="34" charset="0"/>
              </a:rPr>
              <a:t>label</a:t>
            </a:r>
            <a:r>
              <a:rPr lang="zh-CN" altLang="en-US" sz="1200" dirty="0">
                <a:solidFill>
                  <a:srgbClr val="333333"/>
                </a:solidFill>
                <a:latin typeface="verdana" panose="020B0604030504040204" pitchFamily="34" charset="0"/>
              </a:rPr>
              <a:t>没有被投毒，那么</a:t>
            </a:r>
            <a:r>
              <a:rPr lang="en-US" altLang="zh-CN" sz="1200" dirty="0">
                <a:solidFill>
                  <a:srgbClr val="333333"/>
                </a:solidFill>
                <a:latin typeface="verdana" panose="020B0604030504040204" pitchFamily="34" charset="0"/>
              </a:rPr>
              <a:t>2</a:t>
            </a:r>
            <a:r>
              <a:rPr lang="zh-CN" altLang="en-US" sz="1200" dirty="0">
                <a:solidFill>
                  <a:srgbClr val="333333"/>
                </a:solidFill>
                <a:latin typeface="verdana" panose="020B0604030504040204" pitchFamily="34" charset="0"/>
              </a:rPr>
              <a:t>个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簇各自的占比均为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50%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上下</a:t>
            </a:r>
            <a:endParaRPr lang="zh-CN" altLang="en-US" sz="120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7FA841B-B55E-339A-32C9-99CDFED77474}"/>
              </a:ext>
            </a:extLst>
          </p:cNvPr>
          <p:cNvSpPr txBox="1"/>
          <p:nvPr/>
        </p:nvSpPr>
        <p:spPr>
          <a:xfrm>
            <a:off x="6114309" y="4794808"/>
            <a:ext cx="5317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Silhouette Score</a:t>
            </a:r>
          </a:p>
          <a:p>
            <a:r>
              <a:rPr lang="zh-CN" altLang="en-US" sz="12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借助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Silhouette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（轮廓系数）来评估簇是否有毒</a:t>
            </a:r>
            <a:endParaRPr lang="en-US" altLang="zh-CN" sz="1200" b="0" i="0" dirty="0">
              <a:solidFill>
                <a:srgbClr val="333333"/>
              </a:solidFill>
              <a:effectLst/>
              <a:latin typeface="verdana" panose="020B0604030504040204" pitchFamily="34" charset="0"/>
            </a:endParaRPr>
          </a:p>
          <a:p>
            <a:r>
              <a:rPr lang="zh-CN" altLang="en-US" sz="12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若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low silhouette score,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，则</a:t>
            </a:r>
            <a:r>
              <a:rPr lang="en-US" altLang="zh-CN" sz="1200" b="0" i="0" dirty="0" err="1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unpoisoned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；若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high silhouette score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，则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poisoned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2126973"/>
      </p:ext>
    </p:extLst>
  </p:cSld>
  <p:clrMapOvr>
    <a:masterClrMapping/>
  </p:clrMapOvr>
  <p:transition spd="slow" advClick="0" advTm="0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31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31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31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31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3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31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31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31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31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31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31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31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31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9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2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31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5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8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31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4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31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0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31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3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6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7" presetID="31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12" presetClass="entr" presetSubtype="8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5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7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9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2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5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7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8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9" presetID="31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1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2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4" dur="1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5" presetID="31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9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0" dur="10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1" presetID="31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3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4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31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9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0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1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2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3" presetID="3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5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6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7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8" dur="10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9" presetID="31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1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2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3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4" dur="10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5" presetID="31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7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8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9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0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1" presetID="31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3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4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5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6" dur="10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7" presetID="31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1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2" dur="10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3" presetID="31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5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6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7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8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9" presetID="31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1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2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3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4" dur="10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5" presetID="31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7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8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9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0" dur="10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1" presetID="31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3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4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5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6" dur="10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7" presetID="31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9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0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1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2" dur="10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3" presetID="31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5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6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7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8" dur="10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9" presetID="31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1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2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3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4" dur="10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5" presetID="31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2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7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8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9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0" dur="10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1" presetID="31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3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4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5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6" dur="10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7" presetID="12" presetClass="entr" presetSubtype="8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9" dur="500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50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1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3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4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6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7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9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0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1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2" dur="10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3" presetID="31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5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6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7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8" dur="10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9" presetID="31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1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2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3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4" dur="10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5" presetID="31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7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8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9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0" dur="10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1" presetID="31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3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4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5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6" dur="10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7" presetID="3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9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0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1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2" dur="10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3" presetID="31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5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6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7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8" dur="10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9" presetID="31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1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2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3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4" dur="10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5" presetID="31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7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8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9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0" dur="10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1" presetID="31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3" dur="1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4" dur="1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5" dur="1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6" dur="10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7" presetID="31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9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0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1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2" dur="10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3" presetID="31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5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6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7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8" dur="10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9" presetID="31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1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2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3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4" dur="10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5" presetID="31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7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8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9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0" dur="10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1" presetID="31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3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4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5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6" dur="10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7" presetID="31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9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0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1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2" dur="10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3" presetID="31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5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6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7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8" dur="10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9" presetID="31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3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1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2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3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4" dur="10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5" presetID="31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7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8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9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0" dur="10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1" presetID="12" presetClass="entr" presetSubtype="8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3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3" dur="500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74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5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3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7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8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3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0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 animBg="1"/>
          <p:bldP spid="26" grpId="0" animBg="1"/>
          <p:bldP spid="27" grpId="0" animBg="1"/>
          <p:bldP spid="28" grpId="0" animBg="1"/>
          <p:bldP spid="29" grpId="0" animBg="1"/>
          <p:bldP spid="44" grpId="0" animBg="1"/>
          <p:bldP spid="45" grpId="0" animBg="1"/>
          <p:bldP spid="46" grpId="0" animBg="1"/>
          <p:bldP spid="30" grpId="0"/>
          <p:bldP spid="31" grpId="0"/>
          <p:bldP spid="32" grpId="0"/>
          <p:bldP spid="47" grpId="0" animBg="1"/>
          <p:bldP spid="48" grpId="0" animBg="1"/>
          <p:bldP spid="49" grpId="0" animBg="1"/>
          <p:bldP spid="50" grpId="0" animBg="1"/>
          <p:bldP spid="51" grpId="0" animBg="1"/>
          <p:bldP spid="52" grpId="0" animBg="1"/>
          <p:bldP spid="53" grpId="0" animBg="1"/>
          <p:bldP spid="54" grpId="0" animBg="1"/>
          <p:bldP spid="55" grpId="0" animBg="1"/>
          <p:bldP spid="56" grpId="0" animBg="1"/>
          <p:bldP spid="57" grpId="0" animBg="1"/>
          <p:bldP spid="58" grpId="0" animBg="1"/>
          <p:bldP spid="59" grpId="0" animBg="1"/>
          <p:bldP spid="60" grpId="0" animBg="1"/>
          <p:bldP spid="61" grpId="0" animBg="1"/>
          <p:bldP spid="62" grpId="0" animBg="1"/>
          <p:bldP spid="63" grpId="0" animBg="1"/>
          <p:bldP spid="64" grpId="0" animBg="1"/>
          <p:bldP spid="65" grpId="0" animBg="1"/>
          <p:bldP spid="66" grpId="0"/>
          <p:bldP spid="67" grpId="0"/>
          <p:bldP spid="68" grpId="0"/>
          <p:bldP spid="69" grpId="0" animBg="1"/>
          <p:bldP spid="70" grpId="0" animBg="1"/>
          <p:bldP spid="71" grpId="0" animBg="1"/>
          <p:bldP spid="72" grpId="0" animBg="1"/>
          <p:bldP spid="73" grpId="0" animBg="1"/>
          <p:bldP spid="74" grpId="0" animBg="1"/>
          <p:bldP spid="75" grpId="0" animBg="1"/>
          <p:bldP spid="76" grpId="0" animBg="1"/>
          <p:bldP spid="77" grpId="0" animBg="1"/>
          <p:bldP spid="78" grpId="0" animBg="1"/>
          <p:bldP spid="79" grpId="0" animBg="1"/>
          <p:bldP spid="80" grpId="0" animBg="1"/>
          <p:bldP spid="81" grpId="0" animBg="1"/>
          <p:bldP spid="82" grpId="0" animBg="1"/>
          <p:bldP spid="83" grpId="0" animBg="1"/>
          <p:bldP spid="84" grpId="0" animBg="1"/>
          <p:bldP spid="85" grpId="0" animBg="1"/>
          <p:bldP spid="86" grpId="0" animBg="1"/>
          <p:bldP spid="87" grpId="0" animBg="1"/>
          <p:bldP spid="88" grpId="0"/>
          <p:bldP spid="89" grpId="0"/>
          <p:bldP spid="90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032ADAE2-030C-30AC-8C5F-B2C27CE0A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073" y="674379"/>
            <a:ext cx="988695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4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>
            <a:off x="0" y="0"/>
            <a:ext cx="4097215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27794" y="4745470"/>
            <a:ext cx="436728" cy="369332"/>
            <a:chOff x="627794" y="4745470"/>
            <a:chExt cx="436728" cy="369332"/>
          </a:xfrm>
        </p:grpSpPr>
        <p:sp>
          <p:nvSpPr>
            <p:cNvPr id="8" name="矩形 7"/>
            <p:cNvSpPr/>
            <p:nvPr/>
          </p:nvSpPr>
          <p:spPr>
            <a:xfrm>
              <a:off x="627794" y="4817660"/>
              <a:ext cx="436728" cy="2456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39711" y="474547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17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432018" y="4560804"/>
            <a:ext cx="437723" cy="502515"/>
            <a:chOff x="1432018" y="4560804"/>
            <a:chExt cx="437723" cy="502515"/>
          </a:xfrm>
        </p:grpSpPr>
        <p:sp>
          <p:nvSpPr>
            <p:cNvPr id="7" name="矩形 6"/>
            <p:cNvSpPr/>
            <p:nvPr/>
          </p:nvSpPr>
          <p:spPr>
            <a:xfrm>
              <a:off x="1433013" y="4599296"/>
              <a:ext cx="436728" cy="4640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432018" y="456080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25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2238232" y="4055357"/>
            <a:ext cx="436728" cy="1007962"/>
            <a:chOff x="2238232" y="4055357"/>
            <a:chExt cx="436728" cy="1007962"/>
          </a:xfrm>
        </p:grpSpPr>
        <p:sp>
          <p:nvSpPr>
            <p:cNvPr id="6" name="矩形 5"/>
            <p:cNvSpPr/>
            <p:nvPr/>
          </p:nvSpPr>
          <p:spPr>
            <a:xfrm>
              <a:off x="2238232" y="4094328"/>
              <a:ext cx="436728" cy="9689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247244" y="40553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53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3043451" y="3287307"/>
            <a:ext cx="436728" cy="1776012"/>
            <a:chOff x="3043451" y="3287307"/>
            <a:chExt cx="436728" cy="1776012"/>
          </a:xfrm>
        </p:grpSpPr>
        <p:sp>
          <p:nvSpPr>
            <p:cNvPr id="5" name="矩形 4"/>
            <p:cNvSpPr/>
            <p:nvPr/>
          </p:nvSpPr>
          <p:spPr>
            <a:xfrm>
              <a:off x="3043451" y="3316406"/>
              <a:ext cx="436728" cy="1746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052285" y="328730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92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cxnSp>
        <p:nvCxnSpPr>
          <p:cNvPr id="14" name="直接连接符 13"/>
          <p:cNvCxnSpPr/>
          <p:nvPr/>
        </p:nvCxnSpPr>
        <p:spPr>
          <a:xfrm>
            <a:off x="431928" y="5063319"/>
            <a:ext cx="32302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437520" y="5094097"/>
            <a:ext cx="8172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 Light"/>
                <a:cs typeface="+mn-cs"/>
              </a:rPr>
              <a:t>January</a:t>
            </a:r>
          </a:p>
        </p:txBody>
      </p:sp>
      <p:sp>
        <p:nvSpPr>
          <p:cNvPr id="17" name="矩形 16"/>
          <p:cNvSpPr/>
          <p:nvPr/>
        </p:nvSpPr>
        <p:spPr>
          <a:xfrm>
            <a:off x="1187260" y="5101811"/>
            <a:ext cx="9200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 Light"/>
                <a:cs typeface="+mn-cs"/>
              </a:rPr>
              <a:t>February</a:t>
            </a:r>
          </a:p>
        </p:txBody>
      </p:sp>
      <p:sp>
        <p:nvSpPr>
          <p:cNvPr id="18" name="矩形 17"/>
          <p:cNvSpPr/>
          <p:nvPr/>
        </p:nvSpPr>
        <p:spPr>
          <a:xfrm>
            <a:off x="2104480" y="5108809"/>
            <a:ext cx="7042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 Light"/>
                <a:cs typeface="+mn-cs"/>
              </a:rPr>
              <a:t>march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937940" y="5108809"/>
            <a:ext cx="5677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 Light"/>
                <a:cs typeface="+mn-cs"/>
              </a:rPr>
              <a:t>April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373447" y="755532"/>
            <a:ext cx="134722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rPr>
              <a:t>BLACK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rPr>
              <a:t>A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rPr>
              <a:t>WHITE</a:t>
            </a:r>
          </a:p>
        </p:txBody>
      </p:sp>
      <p:sp>
        <p:nvSpPr>
          <p:cNvPr id="23" name="Freeform 5"/>
          <p:cNvSpPr>
            <a:spLocks/>
          </p:cNvSpPr>
          <p:nvPr/>
        </p:nvSpPr>
        <p:spPr bwMode="auto">
          <a:xfrm>
            <a:off x="5634038" y="-423862"/>
            <a:ext cx="5138738" cy="5137150"/>
          </a:xfrm>
          <a:custGeom>
            <a:avLst/>
            <a:gdLst>
              <a:gd name="T0" fmla="*/ 1619 w 3237"/>
              <a:gd name="T1" fmla="*/ 3236 h 3236"/>
              <a:gd name="T2" fmla="*/ 0 w 3237"/>
              <a:gd name="T3" fmla="*/ 1621 h 3236"/>
              <a:gd name="T4" fmla="*/ 1619 w 3237"/>
              <a:gd name="T5" fmla="*/ 0 h 3236"/>
              <a:gd name="T6" fmla="*/ 3237 w 3237"/>
              <a:gd name="T7" fmla="*/ 1621 h 3236"/>
              <a:gd name="T8" fmla="*/ 1619 w 3237"/>
              <a:gd name="T9" fmla="*/ 3236 h 3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37" h="3236">
                <a:moveTo>
                  <a:pt x="1619" y="3236"/>
                </a:moveTo>
                <a:lnTo>
                  <a:pt x="0" y="1621"/>
                </a:lnTo>
                <a:lnTo>
                  <a:pt x="1619" y="0"/>
                </a:lnTo>
                <a:lnTo>
                  <a:pt x="3237" y="1621"/>
                </a:lnTo>
                <a:lnTo>
                  <a:pt x="1619" y="3236"/>
                </a:lnTo>
                <a:close/>
              </a:path>
            </a:pathLst>
          </a:custGeom>
          <a:noFill/>
          <a:ln w="7938" cap="flat">
            <a:solidFill>
              <a:srgbClr val="EFEFE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24" name="Freeform 6"/>
          <p:cNvSpPr>
            <a:spLocks/>
          </p:cNvSpPr>
          <p:nvPr/>
        </p:nvSpPr>
        <p:spPr bwMode="auto">
          <a:xfrm>
            <a:off x="5692776" y="-355600"/>
            <a:ext cx="5021263" cy="5002213"/>
          </a:xfrm>
          <a:custGeom>
            <a:avLst/>
            <a:gdLst>
              <a:gd name="T0" fmla="*/ 1545 w 3163"/>
              <a:gd name="T1" fmla="*/ 3151 h 3151"/>
              <a:gd name="T2" fmla="*/ 0 w 3163"/>
              <a:gd name="T3" fmla="*/ 1541 h 3151"/>
              <a:gd name="T4" fmla="*/ 1619 w 3163"/>
              <a:gd name="T5" fmla="*/ 0 h 3151"/>
              <a:gd name="T6" fmla="*/ 3163 w 3163"/>
              <a:gd name="T7" fmla="*/ 1615 h 3151"/>
              <a:gd name="T8" fmla="*/ 1545 w 3163"/>
              <a:gd name="T9" fmla="*/ 3151 h 3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63" h="3151">
                <a:moveTo>
                  <a:pt x="1545" y="3151"/>
                </a:moveTo>
                <a:lnTo>
                  <a:pt x="0" y="1541"/>
                </a:lnTo>
                <a:lnTo>
                  <a:pt x="1619" y="0"/>
                </a:lnTo>
                <a:lnTo>
                  <a:pt x="3163" y="1615"/>
                </a:lnTo>
                <a:lnTo>
                  <a:pt x="1545" y="3151"/>
                </a:lnTo>
                <a:close/>
              </a:path>
            </a:pathLst>
          </a:custGeom>
          <a:noFill/>
          <a:ln w="7938" cap="flat">
            <a:solidFill>
              <a:srgbClr val="EEEEEE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25" name="Freeform 7"/>
          <p:cNvSpPr>
            <a:spLocks/>
          </p:cNvSpPr>
          <p:nvPr/>
        </p:nvSpPr>
        <p:spPr bwMode="auto">
          <a:xfrm>
            <a:off x="5761038" y="-288925"/>
            <a:ext cx="4886325" cy="4876800"/>
          </a:xfrm>
          <a:custGeom>
            <a:avLst/>
            <a:gdLst>
              <a:gd name="T0" fmla="*/ 1464 w 3078"/>
              <a:gd name="T1" fmla="*/ 3072 h 3072"/>
              <a:gd name="T2" fmla="*/ 0 w 3078"/>
              <a:gd name="T3" fmla="*/ 1462 h 3072"/>
              <a:gd name="T4" fmla="*/ 1613 w 3078"/>
              <a:gd name="T5" fmla="*/ 0 h 3072"/>
              <a:gd name="T6" fmla="*/ 3078 w 3078"/>
              <a:gd name="T7" fmla="*/ 1605 h 3072"/>
              <a:gd name="T8" fmla="*/ 1464 w 3078"/>
              <a:gd name="T9" fmla="*/ 3072 h 3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78" h="3072">
                <a:moveTo>
                  <a:pt x="1464" y="3072"/>
                </a:moveTo>
                <a:lnTo>
                  <a:pt x="0" y="1462"/>
                </a:lnTo>
                <a:lnTo>
                  <a:pt x="1613" y="0"/>
                </a:lnTo>
                <a:lnTo>
                  <a:pt x="3078" y="1605"/>
                </a:lnTo>
                <a:lnTo>
                  <a:pt x="1464" y="3072"/>
                </a:lnTo>
                <a:close/>
              </a:path>
            </a:pathLst>
          </a:custGeom>
          <a:noFill/>
          <a:ln w="7938" cap="flat">
            <a:solidFill>
              <a:srgbClr val="EEEDE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26" name="Freeform 8"/>
          <p:cNvSpPr>
            <a:spLocks/>
          </p:cNvSpPr>
          <p:nvPr/>
        </p:nvSpPr>
        <p:spPr bwMode="auto">
          <a:xfrm>
            <a:off x="5827713" y="-230187"/>
            <a:ext cx="4751388" cy="4749800"/>
          </a:xfrm>
          <a:custGeom>
            <a:avLst/>
            <a:gdLst>
              <a:gd name="T0" fmla="*/ 1385 w 2993"/>
              <a:gd name="T1" fmla="*/ 2992 h 2992"/>
              <a:gd name="T2" fmla="*/ 0 w 2993"/>
              <a:gd name="T3" fmla="*/ 1388 h 2992"/>
              <a:gd name="T4" fmla="*/ 1603 w 2993"/>
              <a:gd name="T5" fmla="*/ 0 h 2992"/>
              <a:gd name="T6" fmla="*/ 2993 w 2993"/>
              <a:gd name="T7" fmla="*/ 1605 h 2992"/>
              <a:gd name="T8" fmla="*/ 1385 w 2993"/>
              <a:gd name="T9" fmla="*/ 2992 h 29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93" h="2992">
                <a:moveTo>
                  <a:pt x="1385" y="2992"/>
                </a:moveTo>
                <a:lnTo>
                  <a:pt x="0" y="1388"/>
                </a:lnTo>
                <a:lnTo>
                  <a:pt x="1603" y="0"/>
                </a:lnTo>
                <a:lnTo>
                  <a:pt x="2993" y="1605"/>
                </a:lnTo>
                <a:lnTo>
                  <a:pt x="1385" y="2992"/>
                </a:lnTo>
                <a:close/>
              </a:path>
            </a:pathLst>
          </a:custGeom>
          <a:noFill/>
          <a:ln w="7938" cap="flat">
            <a:solidFill>
              <a:srgbClr val="EDECE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27" name="Freeform 9"/>
          <p:cNvSpPr>
            <a:spLocks/>
          </p:cNvSpPr>
          <p:nvPr/>
        </p:nvSpPr>
        <p:spPr bwMode="auto">
          <a:xfrm>
            <a:off x="5888038" y="-163512"/>
            <a:ext cx="4632325" cy="4616450"/>
          </a:xfrm>
          <a:custGeom>
            <a:avLst/>
            <a:gdLst>
              <a:gd name="T0" fmla="*/ 1310 w 2918"/>
              <a:gd name="T1" fmla="*/ 2908 h 2908"/>
              <a:gd name="T2" fmla="*/ 0 w 2918"/>
              <a:gd name="T3" fmla="*/ 1309 h 2908"/>
              <a:gd name="T4" fmla="*/ 1602 w 2918"/>
              <a:gd name="T5" fmla="*/ 0 h 2908"/>
              <a:gd name="T6" fmla="*/ 2918 w 2918"/>
              <a:gd name="T7" fmla="*/ 1600 h 2908"/>
              <a:gd name="T8" fmla="*/ 1310 w 2918"/>
              <a:gd name="T9" fmla="*/ 2908 h 2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18" h="2908">
                <a:moveTo>
                  <a:pt x="1310" y="2908"/>
                </a:moveTo>
                <a:lnTo>
                  <a:pt x="0" y="1309"/>
                </a:lnTo>
                <a:lnTo>
                  <a:pt x="1602" y="0"/>
                </a:lnTo>
                <a:lnTo>
                  <a:pt x="2918" y="1600"/>
                </a:lnTo>
                <a:lnTo>
                  <a:pt x="1310" y="2908"/>
                </a:lnTo>
                <a:close/>
              </a:path>
            </a:pathLst>
          </a:custGeom>
          <a:noFill/>
          <a:ln w="7938" cap="flat">
            <a:solidFill>
              <a:srgbClr val="ECECE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28" name="Freeform 10"/>
          <p:cNvSpPr>
            <a:spLocks/>
          </p:cNvSpPr>
          <p:nvPr/>
        </p:nvSpPr>
        <p:spPr bwMode="auto">
          <a:xfrm>
            <a:off x="5954713" y="-95250"/>
            <a:ext cx="4498975" cy="4489450"/>
          </a:xfrm>
          <a:custGeom>
            <a:avLst/>
            <a:gdLst>
              <a:gd name="T0" fmla="*/ 1236 w 2834"/>
              <a:gd name="T1" fmla="*/ 2828 h 2828"/>
              <a:gd name="T2" fmla="*/ 0 w 2834"/>
              <a:gd name="T3" fmla="*/ 1228 h 2828"/>
              <a:gd name="T4" fmla="*/ 1597 w 2834"/>
              <a:gd name="T5" fmla="*/ 0 h 2828"/>
              <a:gd name="T6" fmla="*/ 2834 w 2834"/>
              <a:gd name="T7" fmla="*/ 1594 h 2828"/>
              <a:gd name="T8" fmla="*/ 1236 w 2834"/>
              <a:gd name="T9" fmla="*/ 2828 h 2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34" h="2828">
                <a:moveTo>
                  <a:pt x="1236" y="2828"/>
                </a:moveTo>
                <a:lnTo>
                  <a:pt x="0" y="1228"/>
                </a:lnTo>
                <a:lnTo>
                  <a:pt x="1597" y="0"/>
                </a:lnTo>
                <a:lnTo>
                  <a:pt x="2834" y="1594"/>
                </a:lnTo>
                <a:lnTo>
                  <a:pt x="1236" y="2828"/>
                </a:lnTo>
                <a:close/>
              </a:path>
            </a:pathLst>
          </a:custGeom>
          <a:noFill/>
          <a:ln w="7938" cap="flat">
            <a:solidFill>
              <a:srgbClr val="EBEBE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29" name="Freeform 11"/>
          <p:cNvSpPr>
            <a:spLocks/>
          </p:cNvSpPr>
          <p:nvPr/>
        </p:nvSpPr>
        <p:spPr bwMode="auto">
          <a:xfrm>
            <a:off x="6021388" y="-36512"/>
            <a:ext cx="4364038" cy="4362450"/>
          </a:xfrm>
          <a:custGeom>
            <a:avLst/>
            <a:gdLst>
              <a:gd name="T0" fmla="*/ 1157 w 2749"/>
              <a:gd name="T1" fmla="*/ 2748 h 2748"/>
              <a:gd name="T2" fmla="*/ 0 w 2749"/>
              <a:gd name="T3" fmla="*/ 1160 h 2748"/>
              <a:gd name="T4" fmla="*/ 1592 w 2749"/>
              <a:gd name="T5" fmla="*/ 0 h 2748"/>
              <a:gd name="T6" fmla="*/ 2749 w 2749"/>
              <a:gd name="T7" fmla="*/ 1594 h 2748"/>
              <a:gd name="T8" fmla="*/ 1157 w 2749"/>
              <a:gd name="T9" fmla="*/ 2748 h 27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49" h="2748">
                <a:moveTo>
                  <a:pt x="1157" y="2748"/>
                </a:moveTo>
                <a:lnTo>
                  <a:pt x="0" y="1160"/>
                </a:lnTo>
                <a:lnTo>
                  <a:pt x="1592" y="0"/>
                </a:lnTo>
                <a:lnTo>
                  <a:pt x="2749" y="1594"/>
                </a:lnTo>
                <a:lnTo>
                  <a:pt x="1157" y="2748"/>
                </a:lnTo>
                <a:close/>
              </a:path>
            </a:pathLst>
          </a:custGeom>
          <a:noFill/>
          <a:ln w="7938" cap="flat">
            <a:solidFill>
              <a:srgbClr val="EAEAE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6081713" y="30163"/>
            <a:ext cx="4237038" cy="4229100"/>
          </a:xfrm>
          <a:custGeom>
            <a:avLst/>
            <a:gdLst>
              <a:gd name="T0" fmla="*/ 1082 w 2669"/>
              <a:gd name="T1" fmla="*/ 2664 h 2664"/>
              <a:gd name="T2" fmla="*/ 0 w 2669"/>
              <a:gd name="T3" fmla="*/ 1081 h 2664"/>
              <a:gd name="T4" fmla="*/ 1591 w 2669"/>
              <a:gd name="T5" fmla="*/ 0 h 2664"/>
              <a:gd name="T6" fmla="*/ 2669 w 2669"/>
              <a:gd name="T7" fmla="*/ 1589 h 2664"/>
              <a:gd name="T8" fmla="*/ 1082 w 2669"/>
              <a:gd name="T9" fmla="*/ 2664 h 2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69" h="2664">
                <a:moveTo>
                  <a:pt x="1082" y="2664"/>
                </a:moveTo>
                <a:lnTo>
                  <a:pt x="0" y="1081"/>
                </a:lnTo>
                <a:lnTo>
                  <a:pt x="1591" y="0"/>
                </a:lnTo>
                <a:lnTo>
                  <a:pt x="2669" y="1589"/>
                </a:lnTo>
                <a:lnTo>
                  <a:pt x="1082" y="2664"/>
                </a:lnTo>
                <a:close/>
              </a:path>
            </a:pathLst>
          </a:custGeom>
          <a:noFill/>
          <a:ln w="7938" cap="flat">
            <a:solidFill>
              <a:srgbClr val="E9E9E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31" name="Freeform 13"/>
          <p:cNvSpPr>
            <a:spLocks/>
          </p:cNvSpPr>
          <p:nvPr/>
        </p:nvSpPr>
        <p:spPr bwMode="auto">
          <a:xfrm>
            <a:off x="6148388" y="98425"/>
            <a:ext cx="4110038" cy="4102100"/>
          </a:xfrm>
          <a:custGeom>
            <a:avLst/>
            <a:gdLst>
              <a:gd name="T0" fmla="*/ 1003 w 2589"/>
              <a:gd name="T1" fmla="*/ 2584 h 2584"/>
              <a:gd name="T2" fmla="*/ 0 w 2589"/>
              <a:gd name="T3" fmla="*/ 1001 h 2584"/>
              <a:gd name="T4" fmla="*/ 1587 w 2589"/>
              <a:gd name="T5" fmla="*/ 0 h 2584"/>
              <a:gd name="T6" fmla="*/ 2589 w 2589"/>
              <a:gd name="T7" fmla="*/ 1583 h 2584"/>
              <a:gd name="T8" fmla="*/ 1003 w 2589"/>
              <a:gd name="T9" fmla="*/ 2584 h 2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89" h="2584">
                <a:moveTo>
                  <a:pt x="1003" y="2584"/>
                </a:moveTo>
                <a:lnTo>
                  <a:pt x="0" y="1001"/>
                </a:lnTo>
                <a:lnTo>
                  <a:pt x="1587" y="0"/>
                </a:lnTo>
                <a:lnTo>
                  <a:pt x="2589" y="1583"/>
                </a:lnTo>
                <a:lnTo>
                  <a:pt x="1003" y="2584"/>
                </a:lnTo>
                <a:close/>
              </a:path>
            </a:pathLst>
          </a:custGeom>
          <a:noFill/>
          <a:ln w="7938" cap="flat">
            <a:solidFill>
              <a:srgbClr val="E8E8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32" name="Freeform 14"/>
          <p:cNvSpPr>
            <a:spLocks/>
          </p:cNvSpPr>
          <p:nvPr/>
        </p:nvSpPr>
        <p:spPr bwMode="auto">
          <a:xfrm>
            <a:off x="6215063" y="165100"/>
            <a:ext cx="3976688" cy="3968750"/>
          </a:xfrm>
          <a:custGeom>
            <a:avLst/>
            <a:gdLst>
              <a:gd name="T0" fmla="*/ 924 w 2505"/>
              <a:gd name="T1" fmla="*/ 2500 h 2500"/>
              <a:gd name="T2" fmla="*/ 0 w 2505"/>
              <a:gd name="T3" fmla="*/ 921 h 2500"/>
              <a:gd name="T4" fmla="*/ 1582 w 2505"/>
              <a:gd name="T5" fmla="*/ 0 h 2500"/>
              <a:gd name="T6" fmla="*/ 2505 w 2505"/>
              <a:gd name="T7" fmla="*/ 1573 h 2500"/>
              <a:gd name="T8" fmla="*/ 924 w 2505"/>
              <a:gd name="T9" fmla="*/ 2500 h 2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05" h="2500">
                <a:moveTo>
                  <a:pt x="924" y="2500"/>
                </a:moveTo>
                <a:lnTo>
                  <a:pt x="0" y="921"/>
                </a:lnTo>
                <a:lnTo>
                  <a:pt x="1582" y="0"/>
                </a:lnTo>
                <a:lnTo>
                  <a:pt x="2505" y="1573"/>
                </a:lnTo>
                <a:lnTo>
                  <a:pt x="924" y="2500"/>
                </a:lnTo>
                <a:close/>
              </a:path>
            </a:pathLst>
          </a:custGeom>
          <a:noFill/>
          <a:ln w="7938" cap="flat">
            <a:solidFill>
              <a:srgbClr val="E8E7E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33" name="Freeform 15"/>
          <p:cNvSpPr>
            <a:spLocks/>
          </p:cNvSpPr>
          <p:nvPr/>
        </p:nvSpPr>
        <p:spPr bwMode="auto">
          <a:xfrm>
            <a:off x="6275388" y="223838"/>
            <a:ext cx="3849688" cy="3841750"/>
          </a:xfrm>
          <a:custGeom>
            <a:avLst/>
            <a:gdLst>
              <a:gd name="T0" fmla="*/ 849 w 2425"/>
              <a:gd name="T1" fmla="*/ 2420 h 2420"/>
              <a:gd name="T2" fmla="*/ 0 w 2425"/>
              <a:gd name="T3" fmla="*/ 847 h 2420"/>
              <a:gd name="T4" fmla="*/ 1576 w 2425"/>
              <a:gd name="T5" fmla="*/ 0 h 2420"/>
              <a:gd name="T6" fmla="*/ 2425 w 2425"/>
              <a:gd name="T7" fmla="*/ 1573 h 2420"/>
              <a:gd name="T8" fmla="*/ 849 w 2425"/>
              <a:gd name="T9" fmla="*/ 2420 h 2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25" h="2420">
                <a:moveTo>
                  <a:pt x="849" y="2420"/>
                </a:moveTo>
                <a:lnTo>
                  <a:pt x="0" y="847"/>
                </a:lnTo>
                <a:lnTo>
                  <a:pt x="1576" y="0"/>
                </a:lnTo>
                <a:lnTo>
                  <a:pt x="2425" y="1573"/>
                </a:lnTo>
                <a:lnTo>
                  <a:pt x="849" y="2420"/>
                </a:lnTo>
                <a:close/>
              </a:path>
            </a:pathLst>
          </a:custGeom>
          <a:noFill/>
          <a:ln w="7938" cap="flat">
            <a:solidFill>
              <a:srgbClr val="E7E6E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34" name="Freeform 16"/>
          <p:cNvSpPr>
            <a:spLocks/>
          </p:cNvSpPr>
          <p:nvPr/>
        </p:nvSpPr>
        <p:spPr bwMode="auto">
          <a:xfrm>
            <a:off x="6342063" y="290513"/>
            <a:ext cx="3722688" cy="3716338"/>
          </a:xfrm>
          <a:custGeom>
            <a:avLst/>
            <a:gdLst>
              <a:gd name="T0" fmla="*/ 769 w 2345"/>
              <a:gd name="T1" fmla="*/ 2341 h 2341"/>
              <a:gd name="T2" fmla="*/ 0 w 2345"/>
              <a:gd name="T3" fmla="*/ 768 h 2341"/>
              <a:gd name="T4" fmla="*/ 1571 w 2345"/>
              <a:gd name="T5" fmla="*/ 0 h 2341"/>
              <a:gd name="T6" fmla="*/ 2345 w 2345"/>
              <a:gd name="T7" fmla="*/ 1568 h 2341"/>
              <a:gd name="T8" fmla="*/ 769 w 2345"/>
              <a:gd name="T9" fmla="*/ 2341 h 2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45" h="2341">
                <a:moveTo>
                  <a:pt x="769" y="2341"/>
                </a:moveTo>
                <a:lnTo>
                  <a:pt x="0" y="768"/>
                </a:lnTo>
                <a:lnTo>
                  <a:pt x="1571" y="0"/>
                </a:lnTo>
                <a:lnTo>
                  <a:pt x="2345" y="1568"/>
                </a:lnTo>
                <a:lnTo>
                  <a:pt x="769" y="2341"/>
                </a:lnTo>
                <a:close/>
              </a:path>
            </a:pathLst>
          </a:custGeom>
          <a:noFill/>
          <a:ln w="7938" cap="flat">
            <a:solidFill>
              <a:srgbClr val="E6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35" name="Freeform 17"/>
          <p:cNvSpPr>
            <a:spLocks/>
          </p:cNvSpPr>
          <p:nvPr/>
        </p:nvSpPr>
        <p:spPr bwMode="auto">
          <a:xfrm>
            <a:off x="6410326" y="358775"/>
            <a:ext cx="3587750" cy="3581400"/>
          </a:xfrm>
          <a:custGeom>
            <a:avLst/>
            <a:gdLst>
              <a:gd name="T0" fmla="*/ 695 w 2260"/>
              <a:gd name="T1" fmla="*/ 2256 h 2256"/>
              <a:gd name="T2" fmla="*/ 0 w 2260"/>
              <a:gd name="T3" fmla="*/ 688 h 2256"/>
              <a:gd name="T4" fmla="*/ 1565 w 2260"/>
              <a:gd name="T5" fmla="*/ 0 h 2256"/>
              <a:gd name="T6" fmla="*/ 2260 w 2260"/>
              <a:gd name="T7" fmla="*/ 1562 h 2256"/>
              <a:gd name="T8" fmla="*/ 695 w 2260"/>
              <a:gd name="T9" fmla="*/ 2256 h 2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60" h="2256">
                <a:moveTo>
                  <a:pt x="695" y="2256"/>
                </a:moveTo>
                <a:lnTo>
                  <a:pt x="0" y="688"/>
                </a:lnTo>
                <a:lnTo>
                  <a:pt x="1565" y="0"/>
                </a:lnTo>
                <a:lnTo>
                  <a:pt x="2260" y="1562"/>
                </a:lnTo>
                <a:lnTo>
                  <a:pt x="695" y="2256"/>
                </a:lnTo>
                <a:close/>
              </a:path>
            </a:pathLst>
          </a:custGeom>
          <a:noFill/>
          <a:ln w="7938" cap="flat">
            <a:solidFill>
              <a:srgbClr val="E5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36" name="Freeform 18"/>
          <p:cNvSpPr>
            <a:spLocks/>
          </p:cNvSpPr>
          <p:nvPr/>
        </p:nvSpPr>
        <p:spPr bwMode="auto">
          <a:xfrm>
            <a:off x="6469063" y="417513"/>
            <a:ext cx="3462338" cy="3454400"/>
          </a:xfrm>
          <a:custGeom>
            <a:avLst/>
            <a:gdLst>
              <a:gd name="T0" fmla="*/ 621 w 2181"/>
              <a:gd name="T1" fmla="*/ 2176 h 2176"/>
              <a:gd name="T2" fmla="*/ 0 w 2181"/>
              <a:gd name="T3" fmla="*/ 619 h 2176"/>
              <a:gd name="T4" fmla="*/ 1565 w 2181"/>
              <a:gd name="T5" fmla="*/ 0 h 2176"/>
              <a:gd name="T6" fmla="*/ 2181 w 2181"/>
              <a:gd name="T7" fmla="*/ 1562 h 2176"/>
              <a:gd name="T8" fmla="*/ 621 w 2181"/>
              <a:gd name="T9" fmla="*/ 2176 h 2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81" h="2176">
                <a:moveTo>
                  <a:pt x="621" y="2176"/>
                </a:moveTo>
                <a:lnTo>
                  <a:pt x="0" y="619"/>
                </a:lnTo>
                <a:lnTo>
                  <a:pt x="1565" y="0"/>
                </a:lnTo>
                <a:lnTo>
                  <a:pt x="2181" y="1562"/>
                </a:lnTo>
                <a:lnTo>
                  <a:pt x="621" y="2176"/>
                </a:lnTo>
                <a:close/>
              </a:path>
            </a:pathLst>
          </a:custGeom>
          <a:noFill/>
          <a:ln w="7938" cap="flat">
            <a:solidFill>
              <a:srgbClr val="E4E4E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37" name="Freeform 19"/>
          <p:cNvSpPr>
            <a:spLocks/>
          </p:cNvSpPr>
          <p:nvPr/>
        </p:nvSpPr>
        <p:spPr bwMode="auto">
          <a:xfrm>
            <a:off x="6535738" y="484188"/>
            <a:ext cx="3335338" cy="3328988"/>
          </a:xfrm>
          <a:custGeom>
            <a:avLst/>
            <a:gdLst>
              <a:gd name="T0" fmla="*/ 541 w 2101"/>
              <a:gd name="T1" fmla="*/ 2097 h 2097"/>
              <a:gd name="T2" fmla="*/ 0 w 2101"/>
              <a:gd name="T3" fmla="*/ 540 h 2097"/>
              <a:gd name="T4" fmla="*/ 1560 w 2101"/>
              <a:gd name="T5" fmla="*/ 0 h 2097"/>
              <a:gd name="T6" fmla="*/ 2101 w 2101"/>
              <a:gd name="T7" fmla="*/ 1557 h 2097"/>
              <a:gd name="T8" fmla="*/ 541 w 2101"/>
              <a:gd name="T9" fmla="*/ 2097 h 2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01" h="2097">
                <a:moveTo>
                  <a:pt x="541" y="2097"/>
                </a:moveTo>
                <a:lnTo>
                  <a:pt x="0" y="540"/>
                </a:lnTo>
                <a:lnTo>
                  <a:pt x="1560" y="0"/>
                </a:lnTo>
                <a:lnTo>
                  <a:pt x="2101" y="1557"/>
                </a:lnTo>
                <a:lnTo>
                  <a:pt x="541" y="2097"/>
                </a:lnTo>
                <a:close/>
              </a:path>
            </a:pathLst>
          </a:custGeom>
          <a:noFill/>
          <a:ln w="7938" cap="flat">
            <a:solidFill>
              <a:srgbClr val="E3E3E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38" name="Freeform 20"/>
          <p:cNvSpPr>
            <a:spLocks/>
          </p:cNvSpPr>
          <p:nvPr/>
        </p:nvSpPr>
        <p:spPr bwMode="auto">
          <a:xfrm>
            <a:off x="6604001" y="552450"/>
            <a:ext cx="3200400" cy="3194050"/>
          </a:xfrm>
          <a:custGeom>
            <a:avLst/>
            <a:gdLst>
              <a:gd name="T0" fmla="*/ 461 w 2016"/>
              <a:gd name="T1" fmla="*/ 2012 h 2012"/>
              <a:gd name="T2" fmla="*/ 0 w 2016"/>
              <a:gd name="T3" fmla="*/ 460 h 2012"/>
              <a:gd name="T4" fmla="*/ 1554 w 2016"/>
              <a:gd name="T5" fmla="*/ 0 h 2012"/>
              <a:gd name="T6" fmla="*/ 2016 w 2016"/>
              <a:gd name="T7" fmla="*/ 1551 h 2012"/>
              <a:gd name="T8" fmla="*/ 461 w 2016"/>
              <a:gd name="T9" fmla="*/ 2012 h 20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16" h="2012">
                <a:moveTo>
                  <a:pt x="461" y="2012"/>
                </a:moveTo>
                <a:lnTo>
                  <a:pt x="0" y="460"/>
                </a:lnTo>
                <a:lnTo>
                  <a:pt x="1554" y="0"/>
                </a:lnTo>
                <a:lnTo>
                  <a:pt x="2016" y="1551"/>
                </a:lnTo>
                <a:lnTo>
                  <a:pt x="461" y="2012"/>
                </a:lnTo>
                <a:close/>
              </a:path>
            </a:pathLst>
          </a:custGeom>
          <a:noFill/>
          <a:ln w="7938" cap="flat">
            <a:solidFill>
              <a:srgbClr val="E2E2E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39" name="Freeform 21"/>
          <p:cNvSpPr>
            <a:spLocks/>
          </p:cNvSpPr>
          <p:nvPr/>
        </p:nvSpPr>
        <p:spPr bwMode="auto">
          <a:xfrm>
            <a:off x="6662738" y="611188"/>
            <a:ext cx="3073400" cy="3068638"/>
          </a:xfrm>
          <a:custGeom>
            <a:avLst/>
            <a:gdLst>
              <a:gd name="T0" fmla="*/ 387 w 1936"/>
              <a:gd name="T1" fmla="*/ 1933 h 1933"/>
              <a:gd name="T2" fmla="*/ 0 w 1936"/>
              <a:gd name="T3" fmla="*/ 386 h 1933"/>
              <a:gd name="T4" fmla="*/ 1554 w 1936"/>
              <a:gd name="T5" fmla="*/ 0 h 1933"/>
              <a:gd name="T6" fmla="*/ 1936 w 1936"/>
              <a:gd name="T7" fmla="*/ 1546 h 1933"/>
              <a:gd name="T8" fmla="*/ 387 w 1936"/>
              <a:gd name="T9" fmla="*/ 1933 h 1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36" h="1933">
                <a:moveTo>
                  <a:pt x="387" y="1933"/>
                </a:moveTo>
                <a:lnTo>
                  <a:pt x="0" y="386"/>
                </a:lnTo>
                <a:lnTo>
                  <a:pt x="1554" y="0"/>
                </a:lnTo>
                <a:lnTo>
                  <a:pt x="1936" y="1546"/>
                </a:lnTo>
                <a:lnTo>
                  <a:pt x="387" y="1933"/>
                </a:lnTo>
                <a:close/>
              </a:path>
            </a:pathLst>
          </a:custGeom>
          <a:noFill/>
          <a:ln w="7938" cap="flat">
            <a:solidFill>
              <a:srgbClr val="E1E1E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40" name="Freeform 22"/>
          <p:cNvSpPr>
            <a:spLocks/>
          </p:cNvSpPr>
          <p:nvPr/>
        </p:nvSpPr>
        <p:spPr bwMode="auto">
          <a:xfrm>
            <a:off x="6729413" y="677863"/>
            <a:ext cx="2947988" cy="2933700"/>
          </a:xfrm>
          <a:custGeom>
            <a:avLst/>
            <a:gdLst>
              <a:gd name="T0" fmla="*/ 308 w 1857"/>
              <a:gd name="T1" fmla="*/ 1848 h 1848"/>
              <a:gd name="T2" fmla="*/ 0 w 1857"/>
              <a:gd name="T3" fmla="*/ 307 h 1848"/>
              <a:gd name="T4" fmla="*/ 1544 w 1857"/>
              <a:gd name="T5" fmla="*/ 0 h 1848"/>
              <a:gd name="T6" fmla="*/ 1857 w 1857"/>
              <a:gd name="T7" fmla="*/ 1541 h 1848"/>
              <a:gd name="T8" fmla="*/ 308 w 1857"/>
              <a:gd name="T9" fmla="*/ 1848 h 1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57" h="1848">
                <a:moveTo>
                  <a:pt x="308" y="1848"/>
                </a:moveTo>
                <a:lnTo>
                  <a:pt x="0" y="307"/>
                </a:lnTo>
                <a:lnTo>
                  <a:pt x="1544" y="0"/>
                </a:lnTo>
                <a:lnTo>
                  <a:pt x="1857" y="1541"/>
                </a:lnTo>
                <a:lnTo>
                  <a:pt x="308" y="1848"/>
                </a:lnTo>
                <a:close/>
              </a:path>
            </a:pathLst>
          </a:custGeom>
          <a:noFill/>
          <a:ln w="7938" cap="flat">
            <a:solidFill>
              <a:srgbClr val="E1E0E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41" name="Freeform 23"/>
          <p:cNvSpPr>
            <a:spLocks/>
          </p:cNvSpPr>
          <p:nvPr/>
        </p:nvSpPr>
        <p:spPr bwMode="auto">
          <a:xfrm>
            <a:off x="6797676" y="744538"/>
            <a:ext cx="2813050" cy="2808288"/>
          </a:xfrm>
          <a:custGeom>
            <a:avLst/>
            <a:gdLst>
              <a:gd name="T0" fmla="*/ 228 w 1772"/>
              <a:gd name="T1" fmla="*/ 1769 h 1769"/>
              <a:gd name="T2" fmla="*/ 0 w 1772"/>
              <a:gd name="T3" fmla="*/ 228 h 1769"/>
              <a:gd name="T4" fmla="*/ 1538 w 1772"/>
              <a:gd name="T5" fmla="*/ 0 h 1769"/>
              <a:gd name="T6" fmla="*/ 1772 w 1772"/>
              <a:gd name="T7" fmla="*/ 1536 h 1769"/>
              <a:gd name="T8" fmla="*/ 228 w 1772"/>
              <a:gd name="T9" fmla="*/ 1769 h 17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72" h="1769">
                <a:moveTo>
                  <a:pt x="228" y="1769"/>
                </a:moveTo>
                <a:lnTo>
                  <a:pt x="0" y="228"/>
                </a:lnTo>
                <a:lnTo>
                  <a:pt x="1538" y="0"/>
                </a:lnTo>
                <a:lnTo>
                  <a:pt x="1772" y="1536"/>
                </a:lnTo>
                <a:lnTo>
                  <a:pt x="228" y="1769"/>
                </a:lnTo>
                <a:close/>
              </a:path>
            </a:pathLst>
          </a:custGeom>
          <a:noFill/>
          <a:ln w="7938" cap="flat">
            <a:solidFill>
              <a:srgbClr val="E0DFE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42" name="Freeform 24"/>
          <p:cNvSpPr>
            <a:spLocks/>
          </p:cNvSpPr>
          <p:nvPr/>
        </p:nvSpPr>
        <p:spPr bwMode="auto">
          <a:xfrm>
            <a:off x="6864351" y="803275"/>
            <a:ext cx="2678113" cy="2682875"/>
          </a:xfrm>
          <a:custGeom>
            <a:avLst/>
            <a:gdLst>
              <a:gd name="T0" fmla="*/ 154 w 1687"/>
              <a:gd name="T1" fmla="*/ 1690 h 1690"/>
              <a:gd name="T2" fmla="*/ 0 w 1687"/>
              <a:gd name="T3" fmla="*/ 154 h 1690"/>
              <a:gd name="T4" fmla="*/ 1534 w 1687"/>
              <a:gd name="T5" fmla="*/ 0 h 1690"/>
              <a:gd name="T6" fmla="*/ 1687 w 1687"/>
              <a:gd name="T7" fmla="*/ 1536 h 1690"/>
              <a:gd name="T8" fmla="*/ 154 w 1687"/>
              <a:gd name="T9" fmla="*/ 1690 h 1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87" h="1690">
                <a:moveTo>
                  <a:pt x="154" y="1690"/>
                </a:moveTo>
                <a:lnTo>
                  <a:pt x="0" y="154"/>
                </a:lnTo>
                <a:lnTo>
                  <a:pt x="1534" y="0"/>
                </a:lnTo>
                <a:lnTo>
                  <a:pt x="1687" y="1536"/>
                </a:lnTo>
                <a:lnTo>
                  <a:pt x="154" y="1690"/>
                </a:lnTo>
                <a:close/>
              </a:path>
            </a:pathLst>
          </a:custGeom>
          <a:noFill/>
          <a:ln w="7938" cap="flat">
            <a:solidFill>
              <a:srgbClr val="DFDFD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43" name="Freeform 25"/>
          <p:cNvSpPr>
            <a:spLocks/>
          </p:cNvSpPr>
          <p:nvPr/>
        </p:nvSpPr>
        <p:spPr bwMode="auto">
          <a:xfrm>
            <a:off x="6923088" y="871538"/>
            <a:ext cx="2560638" cy="2546350"/>
          </a:xfrm>
          <a:custGeom>
            <a:avLst/>
            <a:gdLst>
              <a:gd name="T0" fmla="*/ 80 w 1613"/>
              <a:gd name="T1" fmla="*/ 1604 h 1604"/>
              <a:gd name="T2" fmla="*/ 0 w 1613"/>
              <a:gd name="T3" fmla="*/ 79 h 1604"/>
              <a:gd name="T4" fmla="*/ 1534 w 1613"/>
              <a:gd name="T5" fmla="*/ 0 h 1604"/>
              <a:gd name="T6" fmla="*/ 1613 w 1613"/>
              <a:gd name="T7" fmla="*/ 1530 h 1604"/>
              <a:gd name="T8" fmla="*/ 80 w 1613"/>
              <a:gd name="T9" fmla="*/ 1604 h 1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3" h="1604">
                <a:moveTo>
                  <a:pt x="80" y="1604"/>
                </a:moveTo>
                <a:lnTo>
                  <a:pt x="0" y="79"/>
                </a:lnTo>
                <a:lnTo>
                  <a:pt x="1534" y="0"/>
                </a:lnTo>
                <a:lnTo>
                  <a:pt x="1613" y="1530"/>
                </a:lnTo>
                <a:lnTo>
                  <a:pt x="80" y="1604"/>
                </a:lnTo>
                <a:close/>
              </a:path>
            </a:pathLst>
          </a:custGeom>
          <a:solidFill>
            <a:srgbClr val="04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44" name="Rectangle 26"/>
          <p:cNvSpPr>
            <a:spLocks noChangeArrowheads="1"/>
          </p:cNvSpPr>
          <p:nvPr/>
        </p:nvSpPr>
        <p:spPr bwMode="auto">
          <a:xfrm>
            <a:off x="6991351" y="938213"/>
            <a:ext cx="2425700" cy="2420938"/>
          </a:xfrm>
          <a:prstGeom prst="rect">
            <a:avLst/>
          </a:prstGeom>
          <a:blipFill dpi="0" rotWithShape="1">
            <a:blip r:embed="rId3"/>
            <a:srcRect/>
            <a:stretch>
              <a:fillRect t="-11000" b="-20000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440056" y="4764183"/>
            <a:ext cx="2499898" cy="1002470"/>
            <a:chOff x="9440056" y="4764183"/>
            <a:chExt cx="2499898" cy="1002470"/>
          </a:xfrm>
        </p:grpSpPr>
        <p:sp>
          <p:nvSpPr>
            <p:cNvPr id="45" name="矩形 44"/>
            <p:cNvSpPr/>
            <p:nvPr/>
          </p:nvSpPr>
          <p:spPr>
            <a:xfrm>
              <a:off x="9456681" y="4764183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ADD TITLE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9440056" y="5181878"/>
              <a:ext cx="249989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IF YOU LIKE THIS POWERPOINT TEMPLATE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.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048283" y="4797493"/>
            <a:ext cx="2499898" cy="1002470"/>
            <a:chOff x="7048283" y="4797493"/>
            <a:chExt cx="2499898" cy="1002470"/>
          </a:xfrm>
        </p:grpSpPr>
        <p:sp>
          <p:nvSpPr>
            <p:cNvPr id="47" name="矩形 46"/>
            <p:cNvSpPr/>
            <p:nvPr/>
          </p:nvSpPr>
          <p:spPr>
            <a:xfrm>
              <a:off x="7064908" y="4797493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ADD TITLE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7048283" y="5215188"/>
              <a:ext cx="249989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IF YOU LIKE THIS POWERPOINT TEMPLATE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.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675093" y="4797493"/>
            <a:ext cx="2499898" cy="1002470"/>
            <a:chOff x="4675093" y="4797493"/>
            <a:chExt cx="2499898" cy="1002470"/>
          </a:xfrm>
        </p:grpSpPr>
        <p:sp>
          <p:nvSpPr>
            <p:cNvPr id="49" name="矩形 48"/>
            <p:cNvSpPr/>
            <p:nvPr/>
          </p:nvSpPr>
          <p:spPr>
            <a:xfrm>
              <a:off x="4691718" y="4797493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ADD TITLE</a:t>
              </a:r>
            </a:p>
          </p:txBody>
        </p:sp>
        <p:sp>
          <p:nvSpPr>
            <p:cNvPr id="50" name="矩形 49"/>
            <p:cNvSpPr/>
            <p:nvPr/>
          </p:nvSpPr>
          <p:spPr>
            <a:xfrm>
              <a:off x="4675093" y="5215188"/>
              <a:ext cx="249989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IF YOU LIKE THIS POWERPOINT TEMPLATE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.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9669518"/>
      </p:ext>
    </p:extLst>
  </p:cSld>
  <p:clrMapOvr>
    <a:masterClrMapping/>
  </p:clrMapOvr>
  <p:transition spd="slow" advClick="0" advTm="0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8" fill="hold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grpId="0" nodeType="withEffect" p14:presetBounceEnd="4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8" fill="hold" grpId="0" nodeType="withEffect" p14:presetBounceEnd="4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8" fill="hold" grpId="0" nodeType="withEffect" p14:presetBounceEnd="4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grpId="0" nodeType="withEffect" p14:presetBounceEnd="4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4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2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4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5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4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8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4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1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18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grpId="0" nodeType="withEffect">
                                      <p:stCondLst>
                                        <p:cond delay="19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grpId="0" nodeType="withEffect">
                                      <p:stCondLst>
                                        <p:cond delay="20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0" nodeType="withEffect">
                                      <p:stCondLst>
                                        <p:cond delay="215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0" presetClass="entr" presetSubtype="0" fill="hold" grpId="0" nodeType="withEffect">
                                      <p:stCondLst>
                                        <p:cond delay="235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0" presetClass="entr" presetSubtype="0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grpId="0" nodeType="withEffect">
                                      <p:stCondLst>
                                        <p:cond delay="245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10" presetClass="entr" presetSubtype="0" fill="hold" grpId="0" nodeType="withEffect">
                                      <p:stCondLst>
                                        <p:cond delay="255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8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0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10" presetClass="entr" presetSubtype="0" fill="hold" grpId="0" nodeType="withEffect">
                                      <p:stCondLst>
                                        <p:cond delay="265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10" presetClass="entr" presetSubtype="0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12" presetClass="entr" presetSubtype="1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0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1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12" presetClass="entr" presetSubtype="1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4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1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12" presetClass="entr" presetSubtype="1" fill="hold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8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1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1" grpId="0" animBg="1"/>
          <p:bldP spid="16" grpId="0"/>
          <p:bldP spid="17" grpId="0"/>
          <p:bldP spid="18" grpId="0"/>
          <p:bldP spid="19" grpId="0"/>
          <p:bldP spid="20" grpId="0"/>
          <p:bldP spid="23" grpId="0" animBg="1"/>
          <p:bldP spid="24" grpId="0" animBg="1"/>
          <p:bldP spid="25" grpId="0" animBg="1"/>
          <p:bldP spid="26" grpId="0" animBg="1"/>
          <p:bldP spid="27" grpId="0" animBg="1"/>
          <p:bldP spid="28" grpId="0" animBg="1"/>
          <p:bldP spid="29" grpId="0" animBg="1"/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8" fill="hold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4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2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4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5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4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8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4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1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18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grpId="0" nodeType="withEffect">
                                      <p:stCondLst>
                                        <p:cond delay="19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grpId="0" nodeType="withEffect">
                                      <p:stCondLst>
                                        <p:cond delay="20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0" nodeType="withEffect">
                                      <p:stCondLst>
                                        <p:cond delay="215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0" presetClass="entr" presetSubtype="0" fill="hold" grpId="0" nodeType="withEffect">
                                      <p:stCondLst>
                                        <p:cond delay="235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0" presetClass="entr" presetSubtype="0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grpId="0" nodeType="withEffect">
                                      <p:stCondLst>
                                        <p:cond delay="245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10" presetClass="entr" presetSubtype="0" fill="hold" grpId="0" nodeType="withEffect">
                                      <p:stCondLst>
                                        <p:cond delay="255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8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0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10" presetClass="entr" presetSubtype="0" fill="hold" grpId="0" nodeType="withEffect">
                                      <p:stCondLst>
                                        <p:cond delay="265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10" presetClass="entr" presetSubtype="0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12" presetClass="entr" presetSubtype="1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0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1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12" presetClass="entr" presetSubtype="1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4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1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12" presetClass="entr" presetSubtype="1" fill="hold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8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1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1" grpId="0" animBg="1"/>
          <p:bldP spid="16" grpId="0"/>
          <p:bldP spid="17" grpId="0"/>
          <p:bldP spid="18" grpId="0"/>
          <p:bldP spid="19" grpId="0"/>
          <p:bldP spid="20" grpId="0"/>
          <p:bldP spid="23" grpId="0" animBg="1"/>
          <p:bldP spid="24" grpId="0" animBg="1"/>
          <p:bldP spid="25" grpId="0" animBg="1"/>
          <p:bldP spid="26" grpId="0" animBg="1"/>
          <p:bldP spid="27" grpId="0" animBg="1"/>
          <p:bldP spid="28" grpId="0" animBg="1"/>
          <p:bldP spid="29" grpId="0" animBg="1"/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019" y="2127737"/>
            <a:ext cx="1092627" cy="28249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37" y="2074982"/>
            <a:ext cx="1873191" cy="2743204"/>
          </a:xfrm>
          <a:prstGeom prst="rect">
            <a:avLst/>
          </a:prstGeom>
        </p:spPr>
      </p:pic>
      <p:grpSp>
        <p:nvGrpSpPr>
          <p:cNvPr id="60" name="组合 59"/>
          <p:cNvGrpSpPr/>
          <p:nvPr/>
        </p:nvGrpSpPr>
        <p:grpSpPr>
          <a:xfrm>
            <a:off x="1908463" y="3161459"/>
            <a:ext cx="2499898" cy="1002470"/>
            <a:chOff x="1908463" y="3161459"/>
            <a:chExt cx="2499898" cy="1002470"/>
          </a:xfrm>
        </p:grpSpPr>
        <p:sp>
          <p:nvSpPr>
            <p:cNvPr id="10" name="矩形 9"/>
            <p:cNvSpPr/>
            <p:nvPr/>
          </p:nvSpPr>
          <p:spPr>
            <a:xfrm>
              <a:off x="1925088" y="3161459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ADD TITLE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1908463" y="3579154"/>
              <a:ext cx="249989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IF YOU LIKE THIS POWERPOINT TEMPLATE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.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5653697" y="3143874"/>
            <a:ext cx="2499898" cy="1002470"/>
            <a:chOff x="5653697" y="3143874"/>
            <a:chExt cx="2499898" cy="1002470"/>
          </a:xfrm>
        </p:grpSpPr>
        <p:sp>
          <p:nvSpPr>
            <p:cNvPr id="12" name="矩形 11"/>
            <p:cNvSpPr/>
            <p:nvPr/>
          </p:nvSpPr>
          <p:spPr>
            <a:xfrm>
              <a:off x="5670322" y="3143874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ADD TITLE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5653697" y="3561569"/>
              <a:ext cx="249989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IF YOU LIKE THIS POWERPOINT TEMPLATE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.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9455239" y="3143874"/>
            <a:ext cx="2499898" cy="1002470"/>
            <a:chOff x="9455239" y="3143874"/>
            <a:chExt cx="2499898" cy="1002470"/>
          </a:xfrm>
        </p:grpSpPr>
        <p:sp>
          <p:nvSpPr>
            <p:cNvPr id="14" name="矩形 13"/>
            <p:cNvSpPr/>
            <p:nvPr/>
          </p:nvSpPr>
          <p:spPr>
            <a:xfrm>
              <a:off x="9471864" y="3143874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ADD TITLE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9455239" y="3561569"/>
              <a:ext cx="249989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IF YOU LIKE THIS POWERPOINT TEMPLATE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.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8999" y="1918026"/>
            <a:ext cx="1506240" cy="3057116"/>
          </a:xfrm>
          <a:prstGeom prst="rect">
            <a:avLst/>
          </a:prstGeom>
        </p:spPr>
      </p:pic>
      <p:grpSp>
        <p:nvGrpSpPr>
          <p:cNvPr id="54" name="组合 53"/>
          <p:cNvGrpSpPr/>
          <p:nvPr/>
        </p:nvGrpSpPr>
        <p:grpSpPr>
          <a:xfrm>
            <a:off x="64293" y="254705"/>
            <a:ext cx="3589394" cy="990217"/>
            <a:chOff x="64293" y="254705"/>
            <a:chExt cx="3589394" cy="990217"/>
          </a:xfrm>
        </p:grpSpPr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56" name="AutoShape 28"/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379405" y="54900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02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006809" y="465389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cs typeface="+mn-cs"/>
                </a:rPr>
                <a:t>在此添加标题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5437904"/>
      </p:ext>
    </p:extLst>
  </p:cSld>
  <p:clrMapOvr>
    <a:masterClrMapping/>
  </p:clrMapOvr>
  <p:transition spd="slow" advClick="0" advTm="0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305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" dur="37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05000" y="105000"/>
                                          <p:from x="100000" y="100000"/>
                                          <p:to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6" dur="37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05000" y="105000"/>
                                          <p:from x="100000" y="100000"/>
                                          <p:to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0" dur="37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05000" y="105000"/>
                                          <p:from x="100000" y="100000"/>
                                          <p:to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8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2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305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" dur="37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05000" y="105000"/>
                                          <p:from x="100000" y="100000"/>
                                          <p:to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6" dur="37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05000" y="105000"/>
                                          <p:from x="100000" y="100000"/>
                                          <p:to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0" dur="37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05000" y="105000"/>
                                          <p:from x="100000" y="100000"/>
                                          <p:to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8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2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" y="2625"/>
            <a:ext cx="11563610" cy="6845383"/>
          </a:xfrm>
          <a:prstGeom prst="rect">
            <a:avLst/>
          </a:prstGeom>
        </p:spPr>
      </p:pic>
      <p:sp>
        <p:nvSpPr>
          <p:cNvPr id="5" name="AutoShape 3"/>
          <p:cNvSpPr>
            <a:spLocks noChangeAspect="1" noChangeArrowheads="1" noTextEdit="1"/>
          </p:cNvSpPr>
          <p:nvPr/>
        </p:nvSpPr>
        <p:spPr bwMode="auto">
          <a:xfrm>
            <a:off x="1588" y="1588"/>
            <a:ext cx="3427412" cy="684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-6349" y="0"/>
            <a:ext cx="3440138" cy="6842125"/>
          </a:xfrm>
          <a:custGeom>
            <a:avLst/>
            <a:gdLst>
              <a:gd name="T0" fmla="*/ 0 w 418"/>
              <a:gd name="T1" fmla="*/ 836 h 836"/>
              <a:gd name="T2" fmla="*/ 418 w 418"/>
              <a:gd name="T3" fmla="*/ 418 h 836"/>
              <a:gd name="T4" fmla="*/ 0 w 418"/>
              <a:gd name="T5" fmla="*/ 0 h 836"/>
              <a:gd name="T6" fmla="*/ 0 w 418"/>
              <a:gd name="T7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8" h="836">
                <a:moveTo>
                  <a:pt x="0" y="836"/>
                </a:moveTo>
                <a:cubicBezTo>
                  <a:pt x="231" y="836"/>
                  <a:pt x="418" y="649"/>
                  <a:pt x="418" y="418"/>
                </a:cubicBezTo>
                <a:cubicBezTo>
                  <a:pt x="418" y="187"/>
                  <a:pt x="231" y="0"/>
                  <a:pt x="0" y="0"/>
                </a:cubicBezTo>
                <a:lnTo>
                  <a:pt x="0" y="836"/>
                </a:lnTo>
                <a:close/>
              </a:path>
            </a:pathLst>
          </a:custGeom>
          <a:solidFill>
            <a:srgbClr val="04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252" y="603928"/>
            <a:ext cx="921498" cy="217791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299555" y="2906066"/>
            <a:ext cx="134722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rPr>
              <a:t>BLACK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rPr>
              <a:t>A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rPr>
              <a:t>WHITE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1571625" y="4362450"/>
            <a:ext cx="75247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5368239" y="2961564"/>
            <a:ext cx="126242" cy="12624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225611" y="2603690"/>
            <a:ext cx="2754650" cy="944215"/>
            <a:chOff x="5225611" y="2603690"/>
            <a:chExt cx="2754650" cy="944215"/>
          </a:xfrm>
        </p:grpSpPr>
        <p:sp>
          <p:nvSpPr>
            <p:cNvPr id="13" name="对话气泡: 圆角矩形 12"/>
            <p:cNvSpPr/>
            <p:nvPr/>
          </p:nvSpPr>
          <p:spPr>
            <a:xfrm>
              <a:off x="5491069" y="2603690"/>
              <a:ext cx="1286933" cy="397008"/>
            </a:xfrm>
            <a:custGeom>
              <a:avLst/>
              <a:gdLst>
                <a:gd name="connsiteX0" fmla="*/ 0 w 1286933"/>
                <a:gd name="connsiteY0" fmla="*/ 52545 h 315266"/>
                <a:gd name="connsiteX1" fmla="*/ 52545 w 1286933"/>
                <a:gd name="connsiteY1" fmla="*/ 0 h 315266"/>
                <a:gd name="connsiteX2" fmla="*/ 214489 w 1286933"/>
                <a:gd name="connsiteY2" fmla="*/ 0 h 315266"/>
                <a:gd name="connsiteX3" fmla="*/ 214489 w 1286933"/>
                <a:gd name="connsiteY3" fmla="*/ 0 h 315266"/>
                <a:gd name="connsiteX4" fmla="*/ 536222 w 1286933"/>
                <a:gd name="connsiteY4" fmla="*/ 0 h 315266"/>
                <a:gd name="connsiteX5" fmla="*/ 1234388 w 1286933"/>
                <a:gd name="connsiteY5" fmla="*/ 0 h 315266"/>
                <a:gd name="connsiteX6" fmla="*/ 1286933 w 1286933"/>
                <a:gd name="connsiteY6" fmla="*/ 52545 h 315266"/>
                <a:gd name="connsiteX7" fmla="*/ 1286933 w 1286933"/>
                <a:gd name="connsiteY7" fmla="*/ 183905 h 315266"/>
                <a:gd name="connsiteX8" fmla="*/ 1286933 w 1286933"/>
                <a:gd name="connsiteY8" fmla="*/ 183905 h 315266"/>
                <a:gd name="connsiteX9" fmla="*/ 1286933 w 1286933"/>
                <a:gd name="connsiteY9" fmla="*/ 262722 h 315266"/>
                <a:gd name="connsiteX10" fmla="*/ 1286933 w 1286933"/>
                <a:gd name="connsiteY10" fmla="*/ 262721 h 315266"/>
                <a:gd name="connsiteX11" fmla="*/ 1234388 w 1286933"/>
                <a:gd name="connsiteY11" fmla="*/ 315266 h 315266"/>
                <a:gd name="connsiteX12" fmla="*/ 536222 w 1286933"/>
                <a:gd name="connsiteY12" fmla="*/ 315266 h 315266"/>
                <a:gd name="connsiteX13" fmla="*/ 2831 w 1286933"/>
                <a:gd name="connsiteY13" fmla="*/ 397008 h 315266"/>
                <a:gd name="connsiteX14" fmla="*/ 214489 w 1286933"/>
                <a:gd name="connsiteY14" fmla="*/ 315266 h 315266"/>
                <a:gd name="connsiteX15" fmla="*/ 52545 w 1286933"/>
                <a:gd name="connsiteY15" fmla="*/ 315266 h 315266"/>
                <a:gd name="connsiteX16" fmla="*/ 0 w 1286933"/>
                <a:gd name="connsiteY16" fmla="*/ 262721 h 315266"/>
                <a:gd name="connsiteX17" fmla="*/ 0 w 1286933"/>
                <a:gd name="connsiteY17" fmla="*/ 262722 h 315266"/>
                <a:gd name="connsiteX18" fmla="*/ 0 w 1286933"/>
                <a:gd name="connsiteY18" fmla="*/ 183905 h 315266"/>
                <a:gd name="connsiteX19" fmla="*/ 0 w 1286933"/>
                <a:gd name="connsiteY19" fmla="*/ 183905 h 315266"/>
                <a:gd name="connsiteX20" fmla="*/ 0 w 1286933"/>
                <a:gd name="connsiteY20" fmla="*/ 52545 h 315266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536222 w 1286933"/>
                <a:gd name="connsiteY12" fmla="*/ 315266 h 397008"/>
                <a:gd name="connsiteX13" fmla="*/ 2831 w 1286933"/>
                <a:gd name="connsiteY13" fmla="*/ 397008 h 397008"/>
                <a:gd name="connsiteX14" fmla="*/ 45155 w 1286933"/>
                <a:gd name="connsiteY14" fmla="*/ 311033 h 397008"/>
                <a:gd name="connsiteX15" fmla="*/ 52545 w 1286933"/>
                <a:gd name="connsiteY15" fmla="*/ 315266 h 397008"/>
                <a:gd name="connsiteX16" fmla="*/ 0 w 1286933"/>
                <a:gd name="connsiteY16" fmla="*/ 262721 h 397008"/>
                <a:gd name="connsiteX17" fmla="*/ 0 w 1286933"/>
                <a:gd name="connsiteY17" fmla="*/ 262722 h 397008"/>
                <a:gd name="connsiteX18" fmla="*/ 0 w 1286933"/>
                <a:gd name="connsiteY18" fmla="*/ 183905 h 397008"/>
                <a:gd name="connsiteX19" fmla="*/ 0 w 1286933"/>
                <a:gd name="connsiteY19" fmla="*/ 183905 h 397008"/>
                <a:gd name="connsiteX20" fmla="*/ 0 w 1286933"/>
                <a:gd name="connsiteY20" fmla="*/ 52545 h 397008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189089 w 1286933"/>
                <a:gd name="connsiteY12" fmla="*/ 319499 h 397008"/>
                <a:gd name="connsiteX13" fmla="*/ 2831 w 1286933"/>
                <a:gd name="connsiteY13" fmla="*/ 397008 h 397008"/>
                <a:gd name="connsiteX14" fmla="*/ 45155 w 1286933"/>
                <a:gd name="connsiteY14" fmla="*/ 311033 h 397008"/>
                <a:gd name="connsiteX15" fmla="*/ 52545 w 1286933"/>
                <a:gd name="connsiteY15" fmla="*/ 315266 h 397008"/>
                <a:gd name="connsiteX16" fmla="*/ 0 w 1286933"/>
                <a:gd name="connsiteY16" fmla="*/ 262721 h 397008"/>
                <a:gd name="connsiteX17" fmla="*/ 0 w 1286933"/>
                <a:gd name="connsiteY17" fmla="*/ 262722 h 397008"/>
                <a:gd name="connsiteX18" fmla="*/ 0 w 1286933"/>
                <a:gd name="connsiteY18" fmla="*/ 183905 h 397008"/>
                <a:gd name="connsiteX19" fmla="*/ 0 w 1286933"/>
                <a:gd name="connsiteY19" fmla="*/ 183905 h 397008"/>
                <a:gd name="connsiteX20" fmla="*/ 0 w 1286933"/>
                <a:gd name="connsiteY20" fmla="*/ 52545 h 397008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189089 w 1286933"/>
                <a:gd name="connsiteY12" fmla="*/ 319499 h 397008"/>
                <a:gd name="connsiteX13" fmla="*/ 2831 w 1286933"/>
                <a:gd name="connsiteY13" fmla="*/ 397008 h 397008"/>
                <a:gd name="connsiteX14" fmla="*/ 45155 w 1286933"/>
                <a:gd name="connsiteY14" fmla="*/ 311033 h 397008"/>
                <a:gd name="connsiteX15" fmla="*/ 52545 w 1286933"/>
                <a:gd name="connsiteY15" fmla="*/ 315266 h 397008"/>
                <a:gd name="connsiteX16" fmla="*/ 0 w 1286933"/>
                <a:gd name="connsiteY16" fmla="*/ 262721 h 397008"/>
                <a:gd name="connsiteX17" fmla="*/ 0 w 1286933"/>
                <a:gd name="connsiteY17" fmla="*/ 262722 h 397008"/>
                <a:gd name="connsiteX18" fmla="*/ 0 w 1286933"/>
                <a:gd name="connsiteY18" fmla="*/ 183905 h 397008"/>
                <a:gd name="connsiteX19" fmla="*/ 0 w 1286933"/>
                <a:gd name="connsiteY19" fmla="*/ 183905 h 397008"/>
                <a:gd name="connsiteX20" fmla="*/ 0 w 1286933"/>
                <a:gd name="connsiteY20" fmla="*/ 52545 h 397008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189089 w 1286933"/>
                <a:gd name="connsiteY12" fmla="*/ 319499 h 397008"/>
                <a:gd name="connsiteX13" fmla="*/ 2831 w 1286933"/>
                <a:gd name="connsiteY13" fmla="*/ 397008 h 397008"/>
                <a:gd name="connsiteX14" fmla="*/ 45155 w 1286933"/>
                <a:gd name="connsiteY14" fmla="*/ 311033 h 397008"/>
                <a:gd name="connsiteX15" fmla="*/ 52545 w 1286933"/>
                <a:gd name="connsiteY15" fmla="*/ 315266 h 397008"/>
                <a:gd name="connsiteX16" fmla="*/ 0 w 1286933"/>
                <a:gd name="connsiteY16" fmla="*/ 262721 h 397008"/>
                <a:gd name="connsiteX17" fmla="*/ 0 w 1286933"/>
                <a:gd name="connsiteY17" fmla="*/ 262722 h 397008"/>
                <a:gd name="connsiteX18" fmla="*/ 0 w 1286933"/>
                <a:gd name="connsiteY18" fmla="*/ 183905 h 397008"/>
                <a:gd name="connsiteX19" fmla="*/ 0 w 1286933"/>
                <a:gd name="connsiteY19" fmla="*/ 183905 h 397008"/>
                <a:gd name="connsiteX20" fmla="*/ 0 w 1286933"/>
                <a:gd name="connsiteY20" fmla="*/ 52545 h 397008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189089 w 1286933"/>
                <a:gd name="connsiteY12" fmla="*/ 319499 h 397008"/>
                <a:gd name="connsiteX13" fmla="*/ 2831 w 1286933"/>
                <a:gd name="connsiteY13" fmla="*/ 397008 h 397008"/>
                <a:gd name="connsiteX14" fmla="*/ 52545 w 1286933"/>
                <a:gd name="connsiteY14" fmla="*/ 315266 h 397008"/>
                <a:gd name="connsiteX15" fmla="*/ 0 w 1286933"/>
                <a:gd name="connsiteY15" fmla="*/ 262721 h 397008"/>
                <a:gd name="connsiteX16" fmla="*/ 0 w 1286933"/>
                <a:gd name="connsiteY16" fmla="*/ 262722 h 397008"/>
                <a:gd name="connsiteX17" fmla="*/ 0 w 1286933"/>
                <a:gd name="connsiteY17" fmla="*/ 183905 h 397008"/>
                <a:gd name="connsiteX18" fmla="*/ 0 w 1286933"/>
                <a:gd name="connsiteY18" fmla="*/ 183905 h 397008"/>
                <a:gd name="connsiteX19" fmla="*/ 0 w 1286933"/>
                <a:gd name="connsiteY19" fmla="*/ 52545 h 39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6933" h="397008">
                  <a:moveTo>
                    <a:pt x="0" y="52545"/>
                  </a:moveTo>
                  <a:cubicBezTo>
                    <a:pt x="0" y="23525"/>
                    <a:pt x="23525" y="0"/>
                    <a:pt x="52545" y="0"/>
                  </a:cubicBezTo>
                  <a:lnTo>
                    <a:pt x="214489" y="0"/>
                  </a:lnTo>
                  <a:lnTo>
                    <a:pt x="214489" y="0"/>
                  </a:lnTo>
                  <a:lnTo>
                    <a:pt x="536222" y="0"/>
                  </a:lnTo>
                  <a:lnTo>
                    <a:pt x="1234388" y="0"/>
                  </a:lnTo>
                  <a:cubicBezTo>
                    <a:pt x="1263408" y="0"/>
                    <a:pt x="1286933" y="23525"/>
                    <a:pt x="1286933" y="52545"/>
                  </a:cubicBezTo>
                  <a:lnTo>
                    <a:pt x="1286933" y="183905"/>
                  </a:lnTo>
                  <a:lnTo>
                    <a:pt x="1286933" y="183905"/>
                  </a:lnTo>
                  <a:lnTo>
                    <a:pt x="1286933" y="262722"/>
                  </a:lnTo>
                  <a:lnTo>
                    <a:pt x="1286933" y="262721"/>
                  </a:lnTo>
                  <a:cubicBezTo>
                    <a:pt x="1286933" y="291741"/>
                    <a:pt x="1263408" y="315266"/>
                    <a:pt x="1234388" y="315266"/>
                  </a:cubicBezTo>
                  <a:lnTo>
                    <a:pt x="189089" y="319499"/>
                  </a:lnTo>
                  <a:lnTo>
                    <a:pt x="2831" y="397008"/>
                  </a:lnTo>
                  <a:lnTo>
                    <a:pt x="52545" y="315266"/>
                  </a:lnTo>
                  <a:cubicBezTo>
                    <a:pt x="23525" y="315266"/>
                    <a:pt x="0" y="291741"/>
                    <a:pt x="0" y="262721"/>
                  </a:cubicBezTo>
                  <a:lnTo>
                    <a:pt x="0" y="262722"/>
                  </a:lnTo>
                  <a:lnTo>
                    <a:pt x="0" y="183905"/>
                  </a:lnTo>
                  <a:lnTo>
                    <a:pt x="0" y="183905"/>
                  </a:lnTo>
                  <a:lnTo>
                    <a:pt x="0" y="5254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225611" y="3050795"/>
              <a:ext cx="5309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44</a:t>
              </a:r>
              <a:r>
                <a:rPr kumimoji="0" lang="en-US" altLang="zh-CN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%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5710332" y="3024685"/>
              <a:ext cx="226992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IF YOU LIKE THIS POWERPOINT TEMPLATE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.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5491068" y="2618342"/>
              <a:ext cx="124649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ADD YOUR TITLE</a:t>
              </a:r>
            </a:p>
          </p:txBody>
        </p:sp>
      </p:grpSp>
      <p:sp>
        <p:nvSpPr>
          <p:cNvPr id="20" name="椭圆 19"/>
          <p:cNvSpPr/>
          <p:nvPr/>
        </p:nvSpPr>
        <p:spPr>
          <a:xfrm>
            <a:off x="3506413" y="1297356"/>
            <a:ext cx="126242" cy="12624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363785" y="939482"/>
            <a:ext cx="2754650" cy="944215"/>
            <a:chOff x="3363785" y="939482"/>
            <a:chExt cx="2754650" cy="944215"/>
          </a:xfrm>
        </p:grpSpPr>
        <p:sp>
          <p:nvSpPr>
            <p:cNvPr id="21" name="对话气泡: 圆角矩形 12"/>
            <p:cNvSpPr/>
            <p:nvPr/>
          </p:nvSpPr>
          <p:spPr>
            <a:xfrm>
              <a:off x="3629243" y="939482"/>
              <a:ext cx="1286933" cy="397008"/>
            </a:xfrm>
            <a:custGeom>
              <a:avLst/>
              <a:gdLst>
                <a:gd name="connsiteX0" fmla="*/ 0 w 1286933"/>
                <a:gd name="connsiteY0" fmla="*/ 52545 h 315266"/>
                <a:gd name="connsiteX1" fmla="*/ 52545 w 1286933"/>
                <a:gd name="connsiteY1" fmla="*/ 0 h 315266"/>
                <a:gd name="connsiteX2" fmla="*/ 214489 w 1286933"/>
                <a:gd name="connsiteY2" fmla="*/ 0 h 315266"/>
                <a:gd name="connsiteX3" fmla="*/ 214489 w 1286933"/>
                <a:gd name="connsiteY3" fmla="*/ 0 h 315266"/>
                <a:gd name="connsiteX4" fmla="*/ 536222 w 1286933"/>
                <a:gd name="connsiteY4" fmla="*/ 0 h 315266"/>
                <a:gd name="connsiteX5" fmla="*/ 1234388 w 1286933"/>
                <a:gd name="connsiteY5" fmla="*/ 0 h 315266"/>
                <a:gd name="connsiteX6" fmla="*/ 1286933 w 1286933"/>
                <a:gd name="connsiteY6" fmla="*/ 52545 h 315266"/>
                <a:gd name="connsiteX7" fmla="*/ 1286933 w 1286933"/>
                <a:gd name="connsiteY7" fmla="*/ 183905 h 315266"/>
                <a:gd name="connsiteX8" fmla="*/ 1286933 w 1286933"/>
                <a:gd name="connsiteY8" fmla="*/ 183905 h 315266"/>
                <a:gd name="connsiteX9" fmla="*/ 1286933 w 1286933"/>
                <a:gd name="connsiteY9" fmla="*/ 262722 h 315266"/>
                <a:gd name="connsiteX10" fmla="*/ 1286933 w 1286933"/>
                <a:gd name="connsiteY10" fmla="*/ 262721 h 315266"/>
                <a:gd name="connsiteX11" fmla="*/ 1234388 w 1286933"/>
                <a:gd name="connsiteY11" fmla="*/ 315266 h 315266"/>
                <a:gd name="connsiteX12" fmla="*/ 536222 w 1286933"/>
                <a:gd name="connsiteY12" fmla="*/ 315266 h 315266"/>
                <a:gd name="connsiteX13" fmla="*/ 2831 w 1286933"/>
                <a:gd name="connsiteY13" fmla="*/ 397008 h 315266"/>
                <a:gd name="connsiteX14" fmla="*/ 214489 w 1286933"/>
                <a:gd name="connsiteY14" fmla="*/ 315266 h 315266"/>
                <a:gd name="connsiteX15" fmla="*/ 52545 w 1286933"/>
                <a:gd name="connsiteY15" fmla="*/ 315266 h 315266"/>
                <a:gd name="connsiteX16" fmla="*/ 0 w 1286933"/>
                <a:gd name="connsiteY16" fmla="*/ 262721 h 315266"/>
                <a:gd name="connsiteX17" fmla="*/ 0 w 1286933"/>
                <a:gd name="connsiteY17" fmla="*/ 262722 h 315266"/>
                <a:gd name="connsiteX18" fmla="*/ 0 w 1286933"/>
                <a:gd name="connsiteY18" fmla="*/ 183905 h 315266"/>
                <a:gd name="connsiteX19" fmla="*/ 0 w 1286933"/>
                <a:gd name="connsiteY19" fmla="*/ 183905 h 315266"/>
                <a:gd name="connsiteX20" fmla="*/ 0 w 1286933"/>
                <a:gd name="connsiteY20" fmla="*/ 52545 h 315266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536222 w 1286933"/>
                <a:gd name="connsiteY12" fmla="*/ 315266 h 397008"/>
                <a:gd name="connsiteX13" fmla="*/ 2831 w 1286933"/>
                <a:gd name="connsiteY13" fmla="*/ 397008 h 397008"/>
                <a:gd name="connsiteX14" fmla="*/ 45155 w 1286933"/>
                <a:gd name="connsiteY14" fmla="*/ 311033 h 397008"/>
                <a:gd name="connsiteX15" fmla="*/ 52545 w 1286933"/>
                <a:gd name="connsiteY15" fmla="*/ 315266 h 397008"/>
                <a:gd name="connsiteX16" fmla="*/ 0 w 1286933"/>
                <a:gd name="connsiteY16" fmla="*/ 262721 h 397008"/>
                <a:gd name="connsiteX17" fmla="*/ 0 w 1286933"/>
                <a:gd name="connsiteY17" fmla="*/ 262722 h 397008"/>
                <a:gd name="connsiteX18" fmla="*/ 0 w 1286933"/>
                <a:gd name="connsiteY18" fmla="*/ 183905 h 397008"/>
                <a:gd name="connsiteX19" fmla="*/ 0 w 1286933"/>
                <a:gd name="connsiteY19" fmla="*/ 183905 h 397008"/>
                <a:gd name="connsiteX20" fmla="*/ 0 w 1286933"/>
                <a:gd name="connsiteY20" fmla="*/ 52545 h 397008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189089 w 1286933"/>
                <a:gd name="connsiteY12" fmla="*/ 319499 h 397008"/>
                <a:gd name="connsiteX13" fmla="*/ 2831 w 1286933"/>
                <a:gd name="connsiteY13" fmla="*/ 397008 h 397008"/>
                <a:gd name="connsiteX14" fmla="*/ 45155 w 1286933"/>
                <a:gd name="connsiteY14" fmla="*/ 311033 h 397008"/>
                <a:gd name="connsiteX15" fmla="*/ 52545 w 1286933"/>
                <a:gd name="connsiteY15" fmla="*/ 315266 h 397008"/>
                <a:gd name="connsiteX16" fmla="*/ 0 w 1286933"/>
                <a:gd name="connsiteY16" fmla="*/ 262721 h 397008"/>
                <a:gd name="connsiteX17" fmla="*/ 0 w 1286933"/>
                <a:gd name="connsiteY17" fmla="*/ 262722 h 397008"/>
                <a:gd name="connsiteX18" fmla="*/ 0 w 1286933"/>
                <a:gd name="connsiteY18" fmla="*/ 183905 h 397008"/>
                <a:gd name="connsiteX19" fmla="*/ 0 w 1286933"/>
                <a:gd name="connsiteY19" fmla="*/ 183905 h 397008"/>
                <a:gd name="connsiteX20" fmla="*/ 0 w 1286933"/>
                <a:gd name="connsiteY20" fmla="*/ 52545 h 397008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189089 w 1286933"/>
                <a:gd name="connsiteY12" fmla="*/ 319499 h 397008"/>
                <a:gd name="connsiteX13" fmla="*/ 2831 w 1286933"/>
                <a:gd name="connsiteY13" fmla="*/ 397008 h 397008"/>
                <a:gd name="connsiteX14" fmla="*/ 45155 w 1286933"/>
                <a:gd name="connsiteY14" fmla="*/ 311033 h 397008"/>
                <a:gd name="connsiteX15" fmla="*/ 52545 w 1286933"/>
                <a:gd name="connsiteY15" fmla="*/ 315266 h 397008"/>
                <a:gd name="connsiteX16" fmla="*/ 0 w 1286933"/>
                <a:gd name="connsiteY16" fmla="*/ 262721 h 397008"/>
                <a:gd name="connsiteX17" fmla="*/ 0 w 1286933"/>
                <a:gd name="connsiteY17" fmla="*/ 262722 h 397008"/>
                <a:gd name="connsiteX18" fmla="*/ 0 w 1286933"/>
                <a:gd name="connsiteY18" fmla="*/ 183905 h 397008"/>
                <a:gd name="connsiteX19" fmla="*/ 0 w 1286933"/>
                <a:gd name="connsiteY19" fmla="*/ 183905 h 397008"/>
                <a:gd name="connsiteX20" fmla="*/ 0 w 1286933"/>
                <a:gd name="connsiteY20" fmla="*/ 52545 h 397008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189089 w 1286933"/>
                <a:gd name="connsiteY12" fmla="*/ 319499 h 397008"/>
                <a:gd name="connsiteX13" fmla="*/ 2831 w 1286933"/>
                <a:gd name="connsiteY13" fmla="*/ 397008 h 397008"/>
                <a:gd name="connsiteX14" fmla="*/ 45155 w 1286933"/>
                <a:gd name="connsiteY14" fmla="*/ 311033 h 397008"/>
                <a:gd name="connsiteX15" fmla="*/ 52545 w 1286933"/>
                <a:gd name="connsiteY15" fmla="*/ 315266 h 397008"/>
                <a:gd name="connsiteX16" fmla="*/ 0 w 1286933"/>
                <a:gd name="connsiteY16" fmla="*/ 262721 h 397008"/>
                <a:gd name="connsiteX17" fmla="*/ 0 w 1286933"/>
                <a:gd name="connsiteY17" fmla="*/ 262722 h 397008"/>
                <a:gd name="connsiteX18" fmla="*/ 0 w 1286933"/>
                <a:gd name="connsiteY18" fmla="*/ 183905 h 397008"/>
                <a:gd name="connsiteX19" fmla="*/ 0 w 1286933"/>
                <a:gd name="connsiteY19" fmla="*/ 183905 h 397008"/>
                <a:gd name="connsiteX20" fmla="*/ 0 w 1286933"/>
                <a:gd name="connsiteY20" fmla="*/ 52545 h 397008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189089 w 1286933"/>
                <a:gd name="connsiteY12" fmla="*/ 319499 h 397008"/>
                <a:gd name="connsiteX13" fmla="*/ 2831 w 1286933"/>
                <a:gd name="connsiteY13" fmla="*/ 397008 h 397008"/>
                <a:gd name="connsiteX14" fmla="*/ 52545 w 1286933"/>
                <a:gd name="connsiteY14" fmla="*/ 315266 h 397008"/>
                <a:gd name="connsiteX15" fmla="*/ 0 w 1286933"/>
                <a:gd name="connsiteY15" fmla="*/ 262721 h 397008"/>
                <a:gd name="connsiteX16" fmla="*/ 0 w 1286933"/>
                <a:gd name="connsiteY16" fmla="*/ 262722 h 397008"/>
                <a:gd name="connsiteX17" fmla="*/ 0 w 1286933"/>
                <a:gd name="connsiteY17" fmla="*/ 183905 h 397008"/>
                <a:gd name="connsiteX18" fmla="*/ 0 w 1286933"/>
                <a:gd name="connsiteY18" fmla="*/ 183905 h 397008"/>
                <a:gd name="connsiteX19" fmla="*/ 0 w 1286933"/>
                <a:gd name="connsiteY19" fmla="*/ 52545 h 39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6933" h="397008">
                  <a:moveTo>
                    <a:pt x="0" y="52545"/>
                  </a:moveTo>
                  <a:cubicBezTo>
                    <a:pt x="0" y="23525"/>
                    <a:pt x="23525" y="0"/>
                    <a:pt x="52545" y="0"/>
                  </a:cubicBezTo>
                  <a:lnTo>
                    <a:pt x="214489" y="0"/>
                  </a:lnTo>
                  <a:lnTo>
                    <a:pt x="214489" y="0"/>
                  </a:lnTo>
                  <a:lnTo>
                    <a:pt x="536222" y="0"/>
                  </a:lnTo>
                  <a:lnTo>
                    <a:pt x="1234388" y="0"/>
                  </a:lnTo>
                  <a:cubicBezTo>
                    <a:pt x="1263408" y="0"/>
                    <a:pt x="1286933" y="23525"/>
                    <a:pt x="1286933" y="52545"/>
                  </a:cubicBezTo>
                  <a:lnTo>
                    <a:pt x="1286933" y="183905"/>
                  </a:lnTo>
                  <a:lnTo>
                    <a:pt x="1286933" y="183905"/>
                  </a:lnTo>
                  <a:lnTo>
                    <a:pt x="1286933" y="262722"/>
                  </a:lnTo>
                  <a:lnTo>
                    <a:pt x="1286933" y="262721"/>
                  </a:lnTo>
                  <a:cubicBezTo>
                    <a:pt x="1286933" y="291741"/>
                    <a:pt x="1263408" y="315266"/>
                    <a:pt x="1234388" y="315266"/>
                  </a:cubicBezTo>
                  <a:lnTo>
                    <a:pt x="189089" y="319499"/>
                  </a:lnTo>
                  <a:lnTo>
                    <a:pt x="2831" y="397008"/>
                  </a:lnTo>
                  <a:lnTo>
                    <a:pt x="52545" y="315266"/>
                  </a:lnTo>
                  <a:cubicBezTo>
                    <a:pt x="23525" y="315266"/>
                    <a:pt x="0" y="291741"/>
                    <a:pt x="0" y="262721"/>
                  </a:cubicBezTo>
                  <a:lnTo>
                    <a:pt x="0" y="262722"/>
                  </a:lnTo>
                  <a:lnTo>
                    <a:pt x="0" y="183905"/>
                  </a:lnTo>
                  <a:lnTo>
                    <a:pt x="0" y="183905"/>
                  </a:lnTo>
                  <a:lnTo>
                    <a:pt x="0" y="5254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363785" y="1386587"/>
              <a:ext cx="5309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45</a:t>
              </a:r>
              <a:r>
                <a:rPr kumimoji="0" lang="en-US" altLang="zh-CN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%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3848506" y="1360477"/>
              <a:ext cx="226992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IF YOU LIKE THIS POWERPOINT TEMPLATE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.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629242" y="954134"/>
              <a:ext cx="124649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ADD YOUR TITLE</a:t>
              </a:r>
            </a:p>
          </p:txBody>
        </p:sp>
      </p:grpSp>
      <p:sp>
        <p:nvSpPr>
          <p:cNvPr id="26" name="椭圆 25"/>
          <p:cNvSpPr/>
          <p:nvPr/>
        </p:nvSpPr>
        <p:spPr>
          <a:xfrm>
            <a:off x="6975494" y="1692887"/>
            <a:ext cx="126242" cy="12624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832866" y="1335013"/>
            <a:ext cx="2754650" cy="944215"/>
            <a:chOff x="6832866" y="1335013"/>
            <a:chExt cx="2754650" cy="944215"/>
          </a:xfrm>
        </p:grpSpPr>
        <p:sp>
          <p:nvSpPr>
            <p:cNvPr id="27" name="对话气泡: 圆角矩形 12"/>
            <p:cNvSpPr/>
            <p:nvPr/>
          </p:nvSpPr>
          <p:spPr>
            <a:xfrm>
              <a:off x="7098324" y="1335013"/>
              <a:ext cx="1286933" cy="397008"/>
            </a:xfrm>
            <a:custGeom>
              <a:avLst/>
              <a:gdLst>
                <a:gd name="connsiteX0" fmla="*/ 0 w 1286933"/>
                <a:gd name="connsiteY0" fmla="*/ 52545 h 315266"/>
                <a:gd name="connsiteX1" fmla="*/ 52545 w 1286933"/>
                <a:gd name="connsiteY1" fmla="*/ 0 h 315266"/>
                <a:gd name="connsiteX2" fmla="*/ 214489 w 1286933"/>
                <a:gd name="connsiteY2" fmla="*/ 0 h 315266"/>
                <a:gd name="connsiteX3" fmla="*/ 214489 w 1286933"/>
                <a:gd name="connsiteY3" fmla="*/ 0 h 315266"/>
                <a:gd name="connsiteX4" fmla="*/ 536222 w 1286933"/>
                <a:gd name="connsiteY4" fmla="*/ 0 h 315266"/>
                <a:gd name="connsiteX5" fmla="*/ 1234388 w 1286933"/>
                <a:gd name="connsiteY5" fmla="*/ 0 h 315266"/>
                <a:gd name="connsiteX6" fmla="*/ 1286933 w 1286933"/>
                <a:gd name="connsiteY6" fmla="*/ 52545 h 315266"/>
                <a:gd name="connsiteX7" fmla="*/ 1286933 w 1286933"/>
                <a:gd name="connsiteY7" fmla="*/ 183905 h 315266"/>
                <a:gd name="connsiteX8" fmla="*/ 1286933 w 1286933"/>
                <a:gd name="connsiteY8" fmla="*/ 183905 h 315266"/>
                <a:gd name="connsiteX9" fmla="*/ 1286933 w 1286933"/>
                <a:gd name="connsiteY9" fmla="*/ 262722 h 315266"/>
                <a:gd name="connsiteX10" fmla="*/ 1286933 w 1286933"/>
                <a:gd name="connsiteY10" fmla="*/ 262721 h 315266"/>
                <a:gd name="connsiteX11" fmla="*/ 1234388 w 1286933"/>
                <a:gd name="connsiteY11" fmla="*/ 315266 h 315266"/>
                <a:gd name="connsiteX12" fmla="*/ 536222 w 1286933"/>
                <a:gd name="connsiteY12" fmla="*/ 315266 h 315266"/>
                <a:gd name="connsiteX13" fmla="*/ 2831 w 1286933"/>
                <a:gd name="connsiteY13" fmla="*/ 397008 h 315266"/>
                <a:gd name="connsiteX14" fmla="*/ 214489 w 1286933"/>
                <a:gd name="connsiteY14" fmla="*/ 315266 h 315266"/>
                <a:gd name="connsiteX15" fmla="*/ 52545 w 1286933"/>
                <a:gd name="connsiteY15" fmla="*/ 315266 h 315266"/>
                <a:gd name="connsiteX16" fmla="*/ 0 w 1286933"/>
                <a:gd name="connsiteY16" fmla="*/ 262721 h 315266"/>
                <a:gd name="connsiteX17" fmla="*/ 0 w 1286933"/>
                <a:gd name="connsiteY17" fmla="*/ 262722 h 315266"/>
                <a:gd name="connsiteX18" fmla="*/ 0 w 1286933"/>
                <a:gd name="connsiteY18" fmla="*/ 183905 h 315266"/>
                <a:gd name="connsiteX19" fmla="*/ 0 w 1286933"/>
                <a:gd name="connsiteY19" fmla="*/ 183905 h 315266"/>
                <a:gd name="connsiteX20" fmla="*/ 0 w 1286933"/>
                <a:gd name="connsiteY20" fmla="*/ 52545 h 315266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536222 w 1286933"/>
                <a:gd name="connsiteY12" fmla="*/ 315266 h 397008"/>
                <a:gd name="connsiteX13" fmla="*/ 2831 w 1286933"/>
                <a:gd name="connsiteY13" fmla="*/ 397008 h 397008"/>
                <a:gd name="connsiteX14" fmla="*/ 45155 w 1286933"/>
                <a:gd name="connsiteY14" fmla="*/ 311033 h 397008"/>
                <a:gd name="connsiteX15" fmla="*/ 52545 w 1286933"/>
                <a:gd name="connsiteY15" fmla="*/ 315266 h 397008"/>
                <a:gd name="connsiteX16" fmla="*/ 0 w 1286933"/>
                <a:gd name="connsiteY16" fmla="*/ 262721 h 397008"/>
                <a:gd name="connsiteX17" fmla="*/ 0 w 1286933"/>
                <a:gd name="connsiteY17" fmla="*/ 262722 h 397008"/>
                <a:gd name="connsiteX18" fmla="*/ 0 w 1286933"/>
                <a:gd name="connsiteY18" fmla="*/ 183905 h 397008"/>
                <a:gd name="connsiteX19" fmla="*/ 0 w 1286933"/>
                <a:gd name="connsiteY19" fmla="*/ 183905 h 397008"/>
                <a:gd name="connsiteX20" fmla="*/ 0 w 1286933"/>
                <a:gd name="connsiteY20" fmla="*/ 52545 h 397008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189089 w 1286933"/>
                <a:gd name="connsiteY12" fmla="*/ 319499 h 397008"/>
                <a:gd name="connsiteX13" fmla="*/ 2831 w 1286933"/>
                <a:gd name="connsiteY13" fmla="*/ 397008 h 397008"/>
                <a:gd name="connsiteX14" fmla="*/ 45155 w 1286933"/>
                <a:gd name="connsiteY14" fmla="*/ 311033 h 397008"/>
                <a:gd name="connsiteX15" fmla="*/ 52545 w 1286933"/>
                <a:gd name="connsiteY15" fmla="*/ 315266 h 397008"/>
                <a:gd name="connsiteX16" fmla="*/ 0 w 1286933"/>
                <a:gd name="connsiteY16" fmla="*/ 262721 h 397008"/>
                <a:gd name="connsiteX17" fmla="*/ 0 w 1286933"/>
                <a:gd name="connsiteY17" fmla="*/ 262722 h 397008"/>
                <a:gd name="connsiteX18" fmla="*/ 0 w 1286933"/>
                <a:gd name="connsiteY18" fmla="*/ 183905 h 397008"/>
                <a:gd name="connsiteX19" fmla="*/ 0 w 1286933"/>
                <a:gd name="connsiteY19" fmla="*/ 183905 h 397008"/>
                <a:gd name="connsiteX20" fmla="*/ 0 w 1286933"/>
                <a:gd name="connsiteY20" fmla="*/ 52545 h 397008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189089 w 1286933"/>
                <a:gd name="connsiteY12" fmla="*/ 319499 h 397008"/>
                <a:gd name="connsiteX13" fmla="*/ 2831 w 1286933"/>
                <a:gd name="connsiteY13" fmla="*/ 397008 h 397008"/>
                <a:gd name="connsiteX14" fmla="*/ 45155 w 1286933"/>
                <a:gd name="connsiteY14" fmla="*/ 311033 h 397008"/>
                <a:gd name="connsiteX15" fmla="*/ 52545 w 1286933"/>
                <a:gd name="connsiteY15" fmla="*/ 315266 h 397008"/>
                <a:gd name="connsiteX16" fmla="*/ 0 w 1286933"/>
                <a:gd name="connsiteY16" fmla="*/ 262721 h 397008"/>
                <a:gd name="connsiteX17" fmla="*/ 0 w 1286933"/>
                <a:gd name="connsiteY17" fmla="*/ 262722 h 397008"/>
                <a:gd name="connsiteX18" fmla="*/ 0 w 1286933"/>
                <a:gd name="connsiteY18" fmla="*/ 183905 h 397008"/>
                <a:gd name="connsiteX19" fmla="*/ 0 w 1286933"/>
                <a:gd name="connsiteY19" fmla="*/ 183905 h 397008"/>
                <a:gd name="connsiteX20" fmla="*/ 0 w 1286933"/>
                <a:gd name="connsiteY20" fmla="*/ 52545 h 397008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189089 w 1286933"/>
                <a:gd name="connsiteY12" fmla="*/ 319499 h 397008"/>
                <a:gd name="connsiteX13" fmla="*/ 2831 w 1286933"/>
                <a:gd name="connsiteY13" fmla="*/ 397008 h 397008"/>
                <a:gd name="connsiteX14" fmla="*/ 45155 w 1286933"/>
                <a:gd name="connsiteY14" fmla="*/ 311033 h 397008"/>
                <a:gd name="connsiteX15" fmla="*/ 52545 w 1286933"/>
                <a:gd name="connsiteY15" fmla="*/ 315266 h 397008"/>
                <a:gd name="connsiteX16" fmla="*/ 0 w 1286933"/>
                <a:gd name="connsiteY16" fmla="*/ 262721 h 397008"/>
                <a:gd name="connsiteX17" fmla="*/ 0 w 1286933"/>
                <a:gd name="connsiteY17" fmla="*/ 262722 h 397008"/>
                <a:gd name="connsiteX18" fmla="*/ 0 w 1286933"/>
                <a:gd name="connsiteY18" fmla="*/ 183905 h 397008"/>
                <a:gd name="connsiteX19" fmla="*/ 0 w 1286933"/>
                <a:gd name="connsiteY19" fmla="*/ 183905 h 397008"/>
                <a:gd name="connsiteX20" fmla="*/ 0 w 1286933"/>
                <a:gd name="connsiteY20" fmla="*/ 52545 h 397008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189089 w 1286933"/>
                <a:gd name="connsiteY12" fmla="*/ 319499 h 397008"/>
                <a:gd name="connsiteX13" fmla="*/ 2831 w 1286933"/>
                <a:gd name="connsiteY13" fmla="*/ 397008 h 397008"/>
                <a:gd name="connsiteX14" fmla="*/ 52545 w 1286933"/>
                <a:gd name="connsiteY14" fmla="*/ 315266 h 397008"/>
                <a:gd name="connsiteX15" fmla="*/ 0 w 1286933"/>
                <a:gd name="connsiteY15" fmla="*/ 262721 h 397008"/>
                <a:gd name="connsiteX16" fmla="*/ 0 w 1286933"/>
                <a:gd name="connsiteY16" fmla="*/ 262722 h 397008"/>
                <a:gd name="connsiteX17" fmla="*/ 0 w 1286933"/>
                <a:gd name="connsiteY17" fmla="*/ 183905 h 397008"/>
                <a:gd name="connsiteX18" fmla="*/ 0 w 1286933"/>
                <a:gd name="connsiteY18" fmla="*/ 183905 h 397008"/>
                <a:gd name="connsiteX19" fmla="*/ 0 w 1286933"/>
                <a:gd name="connsiteY19" fmla="*/ 52545 h 39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6933" h="397008">
                  <a:moveTo>
                    <a:pt x="0" y="52545"/>
                  </a:moveTo>
                  <a:cubicBezTo>
                    <a:pt x="0" y="23525"/>
                    <a:pt x="23525" y="0"/>
                    <a:pt x="52545" y="0"/>
                  </a:cubicBezTo>
                  <a:lnTo>
                    <a:pt x="214489" y="0"/>
                  </a:lnTo>
                  <a:lnTo>
                    <a:pt x="214489" y="0"/>
                  </a:lnTo>
                  <a:lnTo>
                    <a:pt x="536222" y="0"/>
                  </a:lnTo>
                  <a:lnTo>
                    <a:pt x="1234388" y="0"/>
                  </a:lnTo>
                  <a:cubicBezTo>
                    <a:pt x="1263408" y="0"/>
                    <a:pt x="1286933" y="23525"/>
                    <a:pt x="1286933" y="52545"/>
                  </a:cubicBezTo>
                  <a:lnTo>
                    <a:pt x="1286933" y="183905"/>
                  </a:lnTo>
                  <a:lnTo>
                    <a:pt x="1286933" y="183905"/>
                  </a:lnTo>
                  <a:lnTo>
                    <a:pt x="1286933" y="262722"/>
                  </a:lnTo>
                  <a:lnTo>
                    <a:pt x="1286933" y="262721"/>
                  </a:lnTo>
                  <a:cubicBezTo>
                    <a:pt x="1286933" y="291741"/>
                    <a:pt x="1263408" y="315266"/>
                    <a:pt x="1234388" y="315266"/>
                  </a:cubicBezTo>
                  <a:lnTo>
                    <a:pt x="189089" y="319499"/>
                  </a:lnTo>
                  <a:lnTo>
                    <a:pt x="2831" y="397008"/>
                  </a:lnTo>
                  <a:lnTo>
                    <a:pt x="52545" y="315266"/>
                  </a:lnTo>
                  <a:cubicBezTo>
                    <a:pt x="23525" y="315266"/>
                    <a:pt x="0" y="291741"/>
                    <a:pt x="0" y="262721"/>
                  </a:cubicBezTo>
                  <a:lnTo>
                    <a:pt x="0" y="262722"/>
                  </a:lnTo>
                  <a:lnTo>
                    <a:pt x="0" y="183905"/>
                  </a:lnTo>
                  <a:lnTo>
                    <a:pt x="0" y="183905"/>
                  </a:lnTo>
                  <a:lnTo>
                    <a:pt x="0" y="5254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832866" y="1782118"/>
              <a:ext cx="5309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35</a:t>
              </a:r>
              <a:r>
                <a:rPr kumimoji="0" lang="en-US" altLang="zh-CN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%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7317587" y="1756008"/>
              <a:ext cx="226992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IF YOU LIKE THIS POWERPOINT TEMPLATE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.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7098323" y="1349665"/>
              <a:ext cx="124649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ADD YOUR TITLE</a:t>
              </a:r>
            </a:p>
          </p:txBody>
        </p:sp>
      </p:grpSp>
      <p:sp>
        <p:nvSpPr>
          <p:cNvPr id="32" name="椭圆 31"/>
          <p:cNvSpPr/>
          <p:nvPr/>
        </p:nvSpPr>
        <p:spPr>
          <a:xfrm>
            <a:off x="8421875" y="3599133"/>
            <a:ext cx="126242" cy="12624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279247" y="3241259"/>
            <a:ext cx="2754650" cy="944215"/>
            <a:chOff x="8279247" y="3241259"/>
            <a:chExt cx="2754650" cy="944215"/>
          </a:xfrm>
        </p:grpSpPr>
        <p:sp>
          <p:nvSpPr>
            <p:cNvPr id="33" name="对话气泡: 圆角矩形 12"/>
            <p:cNvSpPr/>
            <p:nvPr/>
          </p:nvSpPr>
          <p:spPr>
            <a:xfrm>
              <a:off x="8544705" y="3241259"/>
              <a:ext cx="1286933" cy="397008"/>
            </a:xfrm>
            <a:custGeom>
              <a:avLst/>
              <a:gdLst>
                <a:gd name="connsiteX0" fmla="*/ 0 w 1286933"/>
                <a:gd name="connsiteY0" fmla="*/ 52545 h 315266"/>
                <a:gd name="connsiteX1" fmla="*/ 52545 w 1286933"/>
                <a:gd name="connsiteY1" fmla="*/ 0 h 315266"/>
                <a:gd name="connsiteX2" fmla="*/ 214489 w 1286933"/>
                <a:gd name="connsiteY2" fmla="*/ 0 h 315266"/>
                <a:gd name="connsiteX3" fmla="*/ 214489 w 1286933"/>
                <a:gd name="connsiteY3" fmla="*/ 0 h 315266"/>
                <a:gd name="connsiteX4" fmla="*/ 536222 w 1286933"/>
                <a:gd name="connsiteY4" fmla="*/ 0 h 315266"/>
                <a:gd name="connsiteX5" fmla="*/ 1234388 w 1286933"/>
                <a:gd name="connsiteY5" fmla="*/ 0 h 315266"/>
                <a:gd name="connsiteX6" fmla="*/ 1286933 w 1286933"/>
                <a:gd name="connsiteY6" fmla="*/ 52545 h 315266"/>
                <a:gd name="connsiteX7" fmla="*/ 1286933 w 1286933"/>
                <a:gd name="connsiteY7" fmla="*/ 183905 h 315266"/>
                <a:gd name="connsiteX8" fmla="*/ 1286933 w 1286933"/>
                <a:gd name="connsiteY8" fmla="*/ 183905 h 315266"/>
                <a:gd name="connsiteX9" fmla="*/ 1286933 w 1286933"/>
                <a:gd name="connsiteY9" fmla="*/ 262722 h 315266"/>
                <a:gd name="connsiteX10" fmla="*/ 1286933 w 1286933"/>
                <a:gd name="connsiteY10" fmla="*/ 262721 h 315266"/>
                <a:gd name="connsiteX11" fmla="*/ 1234388 w 1286933"/>
                <a:gd name="connsiteY11" fmla="*/ 315266 h 315266"/>
                <a:gd name="connsiteX12" fmla="*/ 536222 w 1286933"/>
                <a:gd name="connsiteY12" fmla="*/ 315266 h 315266"/>
                <a:gd name="connsiteX13" fmla="*/ 2831 w 1286933"/>
                <a:gd name="connsiteY13" fmla="*/ 397008 h 315266"/>
                <a:gd name="connsiteX14" fmla="*/ 214489 w 1286933"/>
                <a:gd name="connsiteY14" fmla="*/ 315266 h 315266"/>
                <a:gd name="connsiteX15" fmla="*/ 52545 w 1286933"/>
                <a:gd name="connsiteY15" fmla="*/ 315266 h 315266"/>
                <a:gd name="connsiteX16" fmla="*/ 0 w 1286933"/>
                <a:gd name="connsiteY16" fmla="*/ 262721 h 315266"/>
                <a:gd name="connsiteX17" fmla="*/ 0 w 1286933"/>
                <a:gd name="connsiteY17" fmla="*/ 262722 h 315266"/>
                <a:gd name="connsiteX18" fmla="*/ 0 w 1286933"/>
                <a:gd name="connsiteY18" fmla="*/ 183905 h 315266"/>
                <a:gd name="connsiteX19" fmla="*/ 0 w 1286933"/>
                <a:gd name="connsiteY19" fmla="*/ 183905 h 315266"/>
                <a:gd name="connsiteX20" fmla="*/ 0 w 1286933"/>
                <a:gd name="connsiteY20" fmla="*/ 52545 h 315266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536222 w 1286933"/>
                <a:gd name="connsiteY12" fmla="*/ 315266 h 397008"/>
                <a:gd name="connsiteX13" fmla="*/ 2831 w 1286933"/>
                <a:gd name="connsiteY13" fmla="*/ 397008 h 397008"/>
                <a:gd name="connsiteX14" fmla="*/ 45155 w 1286933"/>
                <a:gd name="connsiteY14" fmla="*/ 311033 h 397008"/>
                <a:gd name="connsiteX15" fmla="*/ 52545 w 1286933"/>
                <a:gd name="connsiteY15" fmla="*/ 315266 h 397008"/>
                <a:gd name="connsiteX16" fmla="*/ 0 w 1286933"/>
                <a:gd name="connsiteY16" fmla="*/ 262721 h 397008"/>
                <a:gd name="connsiteX17" fmla="*/ 0 w 1286933"/>
                <a:gd name="connsiteY17" fmla="*/ 262722 h 397008"/>
                <a:gd name="connsiteX18" fmla="*/ 0 w 1286933"/>
                <a:gd name="connsiteY18" fmla="*/ 183905 h 397008"/>
                <a:gd name="connsiteX19" fmla="*/ 0 w 1286933"/>
                <a:gd name="connsiteY19" fmla="*/ 183905 h 397008"/>
                <a:gd name="connsiteX20" fmla="*/ 0 w 1286933"/>
                <a:gd name="connsiteY20" fmla="*/ 52545 h 397008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189089 w 1286933"/>
                <a:gd name="connsiteY12" fmla="*/ 319499 h 397008"/>
                <a:gd name="connsiteX13" fmla="*/ 2831 w 1286933"/>
                <a:gd name="connsiteY13" fmla="*/ 397008 h 397008"/>
                <a:gd name="connsiteX14" fmla="*/ 45155 w 1286933"/>
                <a:gd name="connsiteY14" fmla="*/ 311033 h 397008"/>
                <a:gd name="connsiteX15" fmla="*/ 52545 w 1286933"/>
                <a:gd name="connsiteY15" fmla="*/ 315266 h 397008"/>
                <a:gd name="connsiteX16" fmla="*/ 0 w 1286933"/>
                <a:gd name="connsiteY16" fmla="*/ 262721 h 397008"/>
                <a:gd name="connsiteX17" fmla="*/ 0 w 1286933"/>
                <a:gd name="connsiteY17" fmla="*/ 262722 h 397008"/>
                <a:gd name="connsiteX18" fmla="*/ 0 w 1286933"/>
                <a:gd name="connsiteY18" fmla="*/ 183905 h 397008"/>
                <a:gd name="connsiteX19" fmla="*/ 0 w 1286933"/>
                <a:gd name="connsiteY19" fmla="*/ 183905 h 397008"/>
                <a:gd name="connsiteX20" fmla="*/ 0 w 1286933"/>
                <a:gd name="connsiteY20" fmla="*/ 52545 h 397008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189089 w 1286933"/>
                <a:gd name="connsiteY12" fmla="*/ 319499 h 397008"/>
                <a:gd name="connsiteX13" fmla="*/ 2831 w 1286933"/>
                <a:gd name="connsiteY13" fmla="*/ 397008 h 397008"/>
                <a:gd name="connsiteX14" fmla="*/ 45155 w 1286933"/>
                <a:gd name="connsiteY14" fmla="*/ 311033 h 397008"/>
                <a:gd name="connsiteX15" fmla="*/ 52545 w 1286933"/>
                <a:gd name="connsiteY15" fmla="*/ 315266 h 397008"/>
                <a:gd name="connsiteX16" fmla="*/ 0 w 1286933"/>
                <a:gd name="connsiteY16" fmla="*/ 262721 h 397008"/>
                <a:gd name="connsiteX17" fmla="*/ 0 w 1286933"/>
                <a:gd name="connsiteY17" fmla="*/ 262722 h 397008"/>
                <a:gd name="connsiteX18" fmla="*/ 0 w 1286933"/>
                <a:gd name="connsiteY18" fmla="*/ 183905 h 397008"/>
                <a:gd name="connsiteX19" fmla="*/ 0 w 1286933"/>
                <a:gd name="connsiteY19" fmla="*/ 183905 h 397008"/>
                <a:gd name="connsiteX20" fmla="*/ 0 w 1286933"/>
                <a:gd name="connsiteY20" fmla="*/ 52545 h 397008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189089 w 1286933"/>
                <a:gd name="connsiteY12" fmla="*/ 319499 h 397008"/>
                <a:gd name="connsiteX13" fmla="*/ 2831 w 1286933"/>
                <a:gd name="connsiteY13" fmla="*/ 397008 h 397008"/>
                <a:gd name="connsiteX14" fmla="*/ 45155 w 1286933"/>
                <a:gd name="connsiteY14" fmla="*/ 311033 h 397008"/>
                <a:gd name="connsiteX15" fmla="*/ 52545 w 1286933"/>
                <a:gd name="connsiteY15" fmla="*/ 315266 h 397008"/>
                <a:gd name="connsiteX16" fmla="*/ 0 w 1286933"/>
                <a:gd name="connsiteY16" fmla="*/ 262721 h 397008"/>
                <a:gd name="connsiteX17" fmla="*/ 0 w 1286933"/>
                <a:gd name="connsiteY17" fmla="*/ 262722 h 397008"/>
                <a:gd name="connsiteX18" fmla="*/ 0 w 1286933"/>
                <a:gd name="connsiteY18" fmla="*/ 183905 h 397008"/>
                <a:gd name="connsiteX19" fmla="*/ 0 w 1286933"/>
                <a:gd name="connsiteY19" fmla="*/ 183905 h 397008"/>
                <a:gd name="connsiteX20" fmla="*/ 0 w 1286933"/>
                <a:gd name="connsiteY20" fmla="*/ 52545 h 397008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189089 w 1286933"/>
                <a:gd name="connsiteY12" fmla="*/ 319499 h 397008"/>
                <a:gd name="connsiteX13" fmla="*/ 2831 w 1286933"/>
                <a:gd name="connsiteY13" fmla="*/ 397008 h 397008"/>
                <a:gd name="connsiteX14" fmla="*/ 52545 w 1286933"/>
                <a:gd name="connsiteY14" fmla="*/ 315266 h 397008"/>
                <a:gd name="connsiteX15" fmla="*/ 0 w 1286933"/>
                <a:gd name="connsiteY15" fmla="*/ 262721 h 397008"/>
                <a:gd name="connsiteX16" fmla="*/ 0 w 1286933"/>
                <a:gd name="connsiteY16" fmla="*/ 262722 h 397008"/>
                <a:gd name="connsiteX17" fmla="*/ 0 w 1286933"/>
                <a:gd name="connsiteY17" fmla="*/ 183905 h 397008"/>
                <a:gd name="connsiteX18" fmla="*/ 0 w 1286933"/>
                <a:gd name="connsiteY18" fmla="*/ 183905 h 397008"/>
                <a:gd name="connsiteX19" fmla="*/ 0 w 1286933"/>
                <a:gd name="connsiteY19" fmla="*/ 52545 h 39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6933" h="397008">
                  <a:moveTo>
                    <a:pt x="0" y="52545"/>
                  </a:moveTo>
                  <a:cubicBezTo>
                    <a:pt x="0" y="23525"/>
                    <a:pt x="23525" y="0"/>
                    <a:pt x="52545" y="0"/>
                  </a:cubicBezTo>
                  <a:lnTo>
                    <a:pt x="214489" y="0"/>
                  </a:lnTo>
                  <a:lnTo>
                    <a:pt x="214489" y="0"/>
                  </a:lnTo>
                  <a:lnTo>
                    <a:pt x="536222" y="0"/>
                  </a:lnTo>
                  <a:lnTo>
                    <a:pt x="1234388" y="0"/>
                  </a:lnTo>
                  <a:cubicBezTo>
                    <a:pt x="1263408" y="0"/>
                    <a:pt x="1286933" y="23525"/>
                    <a:pt x="1286933" y="52545"/>
                  </a:cubicBezTo>
                  <a:lnTo>
                    <a:pt x="1286933" y="183905"/>
                  </a:lnTo>
                  <a:lnTo>
                    <a:pt x="1286933" y="183905"/>
                  </a:lnTo>
                  <a:lnTo>
                    <a:pt x="1286933" y="262722"/>
                  </a:lnTo>
                  <a:lnTo>
                    <a:pt x="1286933" y="262721"/>
                  </a:lnTo>
                  <a:cubicBezTo>
                    <a:pt x="1286933" y="291741"/>
                    <a:pt x="1263408" y="315266"/>
                    <a:pt x="1234388" y="315266"/>
                  </a:cubicBezTo>
                  <a:lnTo>
                    <a:pt x="189089" y="319499"/>
                  </a:lnTo>
                  <a:lnTo>
                    <a:pt x="2831" y="397008"/>
                  </a:lnTo>
                  <a:lnTo>
                    <a:pt x="52545" y="315266"/>
                  </a:lnTo>
                  <a:cubicBezTo>
                    <a:pt x="23525" y="315266"/>
                    <a:pt x="0" y="291741"/>
                    <a:pt x="0" y="262721"/>
                  </a:cubicBezTo>
                  <a:lnTo>
                    <a:pt x="0" y="262722"/>
                  </a:lnTo>
                  <a:lnTo>
                    <a:pt x="0" y="183905"/>
                  </a:lnTo>
                  <a:lnTo>
                    <a:pt x="0" y="183905"/>
                  </a:lnTo>
                  <a:lnTo>
                    <a:pt x="0" y="5254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279247" y="3688364"/>
              <a:ext cx="5309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25</a:t>
              </a:r>
              <a:r>
                <a:rPr kumimoji="0" lang="en-US" altLang="zh-CN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%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8763968" y="3662254"/>
              <a:ext cx="226992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IF YOU LIKE THIS POWERPOINT TEMPLATE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.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8544704" y="3255911"/>
              <a:ext cx="124649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ADD YOUR TITLE</a:t>
              </a:r>
            </a:p>
          </p:txBody>
        </p:sp>
      </p:grpSp>
      <p:sp>
        <p:nvSpPr>
          <p:cNvPr id="38" name="椭圆 37"/>
          <p:cNvSpPr/>
          <p:nvPr/>
        </p:nvSpPr>
        <p:spPr>
          <a:xfrm>
            <a:off x="5492579" y="5111955"/>
            <a:ext cx="126242" cy="12624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349951" y="4754081"/>
            <a:ext cx="2754650" cy="944215"/>
            <a:chOff x="5349951" y="4754081"/>
            <a:chExt cx="2754650" cy="944215"/>
          </a:xfrm>
        </p:grpSpPr>
        <p:sp>
          <p:nvSpPr>
            <p:cNvPr id="39" name="对话气泡: 圆角矩形 12"/>
            <p:cNvSpPr/>
            <p:nvPr/>
          </p:nvSpPr>
          <p:spPr>
            <a:xfrm>
              <a:off x="5615409" y="4754081"/>
              <a:ext cx="1286933" cy="397008"/>
            </a:xfrm>
            <a:custGeom>
              <a:avLst/>
              <a:gdLst>
                <a:gd name="connsiteX0" fmla="*/ 0 w 1286933"/>
                <a:gd name="connsiteY0" fmla="*/ 52545 h 315266"/>
                <a:gd name="connsiteX1" fmla="*/ 52545 w 1286933"/>
                <a:gd name="connsiteY1" fmla="*/ 0 h 315266"/>
                <a:gd name="connsiteX2" fmla="*/ 214489 w 1286933"/>
                <a:gd name="connsiteY2" fmla="*/ 0 h 315266"/>
                <a:gd name="connsiteX3" fmla="*/ 214489 w 1286933"/>
                <a:gd name="connsiteY3" fmla="*/ 0 h 315266"/>
                <a:gd name="connsiteX4" fmla="*/ 536222 w 1286933"/>
                <a:gd name="connsiteY4" fmla="*/ 0 h 315266"/>
                <a:gd name="connsiteX5" fmla="*/ 1234388 w 1286933"/>
                <a:gd name="connsiteY5" fmla="*/ 0 h 315266"/>
                <a:gd name="connsiteX6" fmla="*/ 1286933 w 1286933"/>
                <a:gd name="connsiteY6" fmla="*/ 52545 h 315266"/>
                <a:gd name="connsiteX7" fmla="*/ 1286933 w 1286933"/>
                <a:gd name="connsiteY7" fmla="*/ 183905 h 315266"/>
                <a:gd name="connsiteX8" fmla="*/ 1286933 w 1286933"/>
                <a:gd name="connsiteY8" fmla="*/ 183905 h 315266"/>
                <a:gd name="connsiteX9" fmla="*/ 1286933 w 1286933"/>
                <a:gd name="connsiteY9" fmla="*/ 262722 h 315266"/>
                <a:gd name="connsiteX10" fmla="*/ 1286933 w 1286933"/>
                <a:gd name="connsiteY10" fmla="*/ 262721 h 315266"/>
                <a:gd name="connsiteX11" fmla="*/ 1234388 w 1286933"/>
                <a:gd name="connsiteY11" fmla="*/ 315266 h 315266"/>
                <a:gd name="connsiteX12" fmla="*/ 536222 w 1286933"/>
                <a:gd name="connsiteY12" fmla="*/ 315266 h 315266"/>
                <a:gd name="connsiteX13" fmla="*/ 2831 w 1286933"/>
                <a:gd name="connsiteY13" fmla="*/ 397008 h 315266"/>
                <a:gd name="connsiteX14" fmla="*/ 214489 w 1286933"/>
                <a:gd name="connsiteY14" fmla="*/ 315266 h 315266"/>
                <a:gd name="connsiteX15" fmla="*/ 52545 w 1286933"/>
                <a:gd name="connsiteY15" fmla="*/ 315266 h 315266"/>
                <a:gd name="connsiteX16" fmla="*/ 0 w 1286933"/>
                <a:gd name="connsiteY16" fmla="*/ 262721 h 315266"/>
                <a:gd name="connsiteX17" fmla="*/ 0 w 1286933"/>
                <a:gd name="connsiteY17" fmla="*/ 262722 h 315266"/>
                <a:gd name="connsiteX18" fmla="*/ 0 w 1286933"/>
                <a:gd name="connsiteY18" fmla="*/ 183905 h 315266"/>
                <a:gd name="connsiteX19" fmla="*/ 0 w 1286933"/>
                <a:gd name="connsiteY19" fmla="*/ 183905 h 315266"/>
                <a:gd name="connsiteX20" fmla="*/ 0 w 1286933"/>
                <a:gd name="connsiteY20" fmla="*/ 52545 h 315266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536222 w 1286933"/>
                <a:gd name="connsiteY12" fmla="*/ 315266 h 397008"/>
                <a:gd name="connsiteX13" fmla="*/ 2831 w 1286933"/>
                <a:gd name="connsiteY13" fmla="*/ 397008 h 397008"/>
                <a:gd name="connsiteX14" fmla="*/ 45155 w 1286933"/>
                <a:gd name="connsiteY14" fmla="*/ 311033 h 397008"/>
                <a:gd name="connsiteX15" fmla="*/ 52545 w 1286933"/>
                <a:gd name="connsiteY15" fmla="*/ 315266 h 397008"/>
                <a:gd name="connsiteX16" fmla="*/ 0 w 1286933"/>
                <a:gd name="connsiteY16" fmla="*/ 262721 h 397008"/>
                <a:gd name="connsiteX17" fmla="*/ 0 w 1286933"/>
                <a:gd name="connsiteY17" fmla="*/ 262722 h 397008"/>
                <a:gd name="connsiteX18" fmla="*/ 0 w 1286933"/>
                <a:gd name="connsiteY18" fmla="*/ 183905 h 397008"/>
                <a:gd name="connsiteX19" fmla="*/ 0 w 1286933"/>
                <a:gd name="connsiteY19" fmla="*/ 183905 h 397008"/>
                <a:gd name="connsiteX20" fmla="*/ 0 w 1286933"/>
                <a:gd name="connsiteY20" fmla="*/ 52545 h 397008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189089 w 1286933"/>
                <a:gd name="connsiteY12" fmla="*/ 319499 h 397008"/>
                <a:gd name="connsiteX13" fmla="*/ 2831 w 1286933"/>
                <a:gd name="connsiteY13" fmla="*/ 397008 h 397008"/>
                <a:gd name="connsiteX14" fmla="*/ 45155 w 1286933"/>
                <a:gd name="connsiteY14" fmla="*/ 311033 h 397008"/>
                <a:gd name="connsiteX15" fmla="*/ 52545 w 1286933"/>
                <a:gd name="connsiteY15" fmla="*/ 315266 h 397008"/>
                <a:gd name="connsiteX16" fmla="*/ 0 w 1286933"/>
                <a:gd name="connsiteY16" fmla="*/ 262721 h 397008"/>
                <a:gd name="connsiteX17" fmla="*/ 0 w 1286933"/>
                <a:gd name="connsiteY17" fmla="*/ 262722 h 397008"/>
                <a:gd name="connsiteX18" fmla="*/ 0 w 1286933"/>
                <a:gd name="connsiteY18" fmla="*/ 183905 h 397008"/>
                <a:gd name="connsiteX19" fmla="*/ 0 w 1286933"/>
                <a:gd name="connsiteY19" fmla="*/ 183905 h 397008"/>
                <a:gd name="connsiteX20" fmla="*/ 0 w 1286933"/>
                <a:gd name="connsiteY20" fmla="*/ 52545 h 397008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189089 w 1286933"/>
                <a:gd name="connsiteY12" fmla="*/ 319499 h 397008"/>
                <a:gd name="connsiteX13" fmla="*/ 2831 w 1286933"/>
                <a:gd name="connsiteY13" fmla="*/ 397008 h 397008"/>
                <a:gd name="connsiteX14" fmla="*/ 45155 w 1286933"/>
                <a:gd name="connsiteY14" fmla="*/ 311033 h 397008"/>
                <a:gd name="connsiteX15" fmla="*/ 52545 w 1286933"/>
                <a:gd name="connsiteY15" fmla="*/ 315266 h 397008"/>
                <a:gd name="connsiteX16" fmla="*/ 0 w 1286933"/>
                <a:gd name="connsiteY16" fmla="*/ 262721 h 397008"/>
                <a:gd name="connsiteX17" fmla="*/ 0 w 1286933"/>
                <a:gd name="connsiteY17" fmla="*/ 262722 h 397008"/>
                <a:gd name="connsiteX18" fmla="*/ 0 w 1286933"/>
                <a:gd name="connsiteY18" fmla="*/ 183905 h 397008"/>
                <a:gd name="connsiteX19" fmla="*/ 0 w 1286933"/>
                <a:gd name="connsiteY19" fmla="*/ 183905 h 397008"/>
                <a:gd name="connsiteX20" fmla="*/ 0 w 1286933"/>
                <a:gd name="connsiteY20" fmla="*/ 52545 h 397008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189089 w 1286933"/>
                <a:gd name="connsiteY12" fmla="*/ 319499 h 397008"/>
                <a:gd name="connsiteX13" fmla="*/ 2831 w 1286933"/>
                <a:gd name="connsiteY13" fmla="*/ 397008 h 397008"/>
                <a:gd name="connsiteX14" fmla="*/ 45155 w 1286933"/>
                <a:gd name="connsiteY14" fmla="*/ 311033 h 397008"/>
                <a:gd name="connsiteX15" fmla="*/ 52545 w 1286933"/>
                <a:gd name="connsiteY15" fmla="*/ 315266 h 397008"/>
                <a:gd name="connsiteX16" fmla="*/ 0 w 1286933"/>
                <a:gd name="connsiteY16" fmla="*/ 262721 h 397008"/>
                <a:gd name="connsiteX17" fmla="*/ 0 w 1286933"/>
                <a:gd name="connsiteY17" fmla="*/ 262722 h 397008"/>
                <a:gd name="connsiteX18" fmla="*/ 0 w 1286933"/>
                <a:gd name="connsiteY18" fmla="*/ 183905 h 397008"/>
                <a:gd name="connsiteX19" fmla="*/ 0 w 1286933"/>
                <a:gd name="connsiteY19" fmla="*/ 183905 h 397008"/>
                <a:gd name="connsiteX20" fmla="*/ 0 w 1286933"/>
                <a:gd name="connsiteY20" fmla="*/ 52545 h 397008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189089 w 1286933"/>
                <a:gd name="connsiteY12" fmla="*/ 319499 h 397008"/>
                <a:gd name="connsiteX13" fmla="*/ 2831 w 1286933"/>
                <a:gd name="connsiteY13" fmla="*/ 397008 h 397008"/>
                <a:gd name="connsiteX14" fmla="*/ 52545 w 1286933"/>
                <a:gd name="connsiteY14" fmla="*/ 315266 h 397008"/>
                <a:gd name="connsiteX15" fmla="*/ 0 w 1286933"/>
                <a:gd name="connsiteY15" fmla="*/ 262721 h 397008"/>
                <a:gd name="connsiteX16" fmla="*/ 0 w 1286933"/>
                <a:gd name="connsiteY16" fmla="*/ 262722 h 397008"/>
                <a:gd name="connsiteX17" fmla="*/ 0 w 1286933"/>
                <a:gd name="connsiteY17" fmla="*/ 183905 h 397008"/>
                <a:gd name="connsiteX18" fmla="*/ 0 w 1286933"/>
                <a:gd name="connsiteY18" fmla="*/ 183905 h 397008"/>
                <a:gd name="connsiteX19" fmla="*/ 0 w 1286933"/>
                <a:gd name="connsiteY19" fmla="*/ 52545 h 39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6933" h="397008">
                  <a:moveTo>
                    <a:pt x="0" y="52545"/>
                  </a:moveTo>
                  <a:cubicBezTo>
                    <a:pt x="0" y="23525"/>
                    <a:pt x="23525" y="0"/>
                    <a:pt x="52545" y="0"/>
                  </a:cubicBezTo>
                  <a:lnTo>
                    <a:pt x="214489" y="0"/>
                  </a:lnTo>
                  <a:lnTo>
                    <a:pt x="214489" y="0"/>
                  </a:lnTo>
                  <a:lnTo>
                    <a:pt x="536222" y="0"/>
                  </a:lnTo>
                  <a:lnTo>
                    <a:pt x="1234388" y="0"/>
                  </a:lnTo>
                  <a:cubicBezTo>
                    <a:pt x="1263408" y="0"/>
                    <a:pt x="1286933" y="23525"/>
                    <a:pt x="1286933" y="52545"/>
                  </a:cubicBezTo>
                  <a:lnTo>
                    <a:pt x="1286933" y="183905"/>
                  </a:lnTo>
                  <a:lnTo>
                    <a:pt x="1286933" y="183905"/>
                  </a:lnTo>
                  <a:lnTo>
                    <a:pt x="1286933" y="262722"/>
                  </a:lnTo>
                  <a:lnTo>
                    <a:pt x="1286933" y="262721"/>
                  </a:lnTo>
                  <a:cubicBezTo>
                    <a:pt x="1286933" y="291741"/>
                    <a:pt x="1263408" y="315266"/>
                    <a:pt x="1234388" y="315266"/>
                  </a:cubicBezTo>
                  <a:lnTo>
                    <a:pt x="189089" y="319499"/>
                  </a:lnTo>
                  <a:lnTo>
                    <a:pt x="2831" y="397008"/>
                  </a:lnTo>
                  <a:lnTo>
                    <a:pt x="52545" y="315266"/>
                  </a:lnTo>
                  <a:cubicBezTo>
                    <a:pt x="23525" y="315266"/>
                    <a:pt x="0" y="291741"/>
                    <a:pt x="0" y="262721"/>
                  </a:cubicBezTo>
                  <a:lnTo>
                    <a:pt x="0" y="262722"/>
                  </a:lnTo>
                  <a:lnTo>
                    <a:pt x="0" y="183905"/>
                  </a:lnTo>
                  <a:lnTo>
                    <a:pt x="0" y="183905"/>
                  </a:lnTo>
                  <a:lnTo>
                    <a:pt x="0" y="5254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349951" y="5201186"/>
              <a:ext cx="5309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15</a:t>
              </a:r>
              <a:r>
                <a:rPr kumimoji="0" lang="en-US" altLang="zh-CN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%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5834672" y="5175076"/>
              <a:ext cx="226992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IF YOU LIKE THIS POWERPOINT TEMPLATE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.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5615408" y="4768733"/>
              <a:ext cx="124649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ADD YOUR TITLE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8509332"/>
      </p:ext>
    </p:extLst>
  </p:cSld>
  <p:clrMapOvr>
    <a:masterClrMapping/>
  </p:clrMapOvr>
  <p:transition spd="slow" advClick="0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1.66667E-6 3.7037E-7 C -0.0418 -0.06482 -0.06693 -0.09861 -0.12865 -0.1412 C -0.18242 -0.18241 -0.23698 -0.19838 -0.29284 -0.19537 " pathEditMode="relative" rAng="0" ptsTypes="AAA">
                                      <p:cBhvr>
                                        <p:cTn id="27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48" y="-9792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2.70833E-6 -2.22222E-6 C -0.03463 -0.17986 -0.09062 -0.25648 -0.14258 -0.30416 C -0.25859 -0.42407 -0.34622 -0.42963 -0.44518 -0.43727 " pathEditMode="relative" rAng="0" ptsTypes="AAA">
                                      <p:cBhvr>
                                        <p:cTn id="32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66" y="-2187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0.00013 3.7037E-7 C 0.05456 -0.09051 0.07396 -0.16806 0.07487 -0.27153 C 0.06588 -0.39491 0.03737 -0.44884 -0.00651 -0.52014 C -0.05378 -0.58727 -0.10508 -0.63194 -0.15638 -0.66667 C -0.2513 -0.73426 -0.3599 -0.7419 -0.45625 -0.75278 " pathEditMode="relative" rAng="0" ptsTypes="AAAAA">
                                      <p:cBhvr>
                                        <p:cTn id="37" dur="10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62" y="-37639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3.75E-6 1.48148E-6 C -0.07916 -0.09792 -0.1388 -0.12616 -0.22096 -0.17616 C -0.34479 -0.23611 -0.45924 -0.24283 -0.57734 -0.25394 " pathEditMode="relative" rAng="0" ptsTypes="AAA">
                                      <p:cBhvr>
                                        <p:cTn id="42" dur="75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867" y="-12708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0.00078 -0.0007 C 0.00417 -0.08195 -0.00729 -0.12014 -0.02461 -0.17153 C -0.06419 -0.25787 -0.10234 -0.30116 -0.15494 -0.35185 C -0.21145 -0.39584 -0.26757 -0.42685 -0.32578 -0.45834 C -0.44192 -0.50972 -0.57187 -0.52153 -0.69479 -0.52986 " pathEditMode="relative" rAng="0" ptsTypes="AAAAA">
                                      <p:cBhvr>
                                        <p:cTn id="47" dur="10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753" y="-2645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4" grpId="0" animBg="1"/>
      <p:bldP spid="14" grpId="1" animBg="1"/>
      <p:bldP spid="20" grpId="0" animBg="1"/>
      <p:bldP spid="20" grpId="1" animBg="1"/>
      <p:bldP spid="26" grpId="0" animBg="1"/>
      <p:bldP spid="26" grpId="1" animBg="1"/>
      <p:bldP spid="32" grpId="0" animBg="1"/>
      <p:bldP spid="32" grpId="1" animBg="1"/>
      <p:bldP spid="38" grpId="0" animBg="1"/>
      <p:bldP spid="38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5"/>
          <p:cNvSpPr>
            <a:spLocks/>
          </p:cNvSpPr>
          <p:nvPr/>
        </p:nvSpPr>
        <p:spPr bwMode="auto">
          <a:xfrm>
            <a:off x="5502276" y="5961063"/>
            <a:ext cx="1212850" cy="361950"/>
          </a:xfrm>
          <a:custGeom>
            <a:avLst/>
            <a:gdLst>
              <a:gd name="T0" fmla="*/ 679 w 764"/>
              <a:gd name="T1" fmla="*/ 228 h 228"/>
              <a:gd name="T2" fmla="*/ 764 w 764"/>
              <a:gd name="T3" fmla="*/ 117 h 228"/>
              <a:gd name="T4" fmla="*/ 705 w 764"/>
              <a:gd name="T5" fmla="*/ 0 h 228"/>
              <a:gd name="T6" fmla="*/ 138 w 764"/>
              <a:gd name="T7" fmla="*/ 96 h 228"/>
              <a:gd name="T8" fmla="*/ 0 w 764"/>
              <a:gd name="T9" fmla="*/ 175 h 228"/>
              <a:gd name="T10" fmla="*/ 679 w 764"/>
              <a:gd name="T11" fmla="*/ 228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4" h="228">
                <a:moveTo>
                  <a:pt x="679" y="228"/>
                </a:moveTo>
                <a:lnTo>
                  <a:pt x="764" y="117"/>
                </a:lnTo>
                <a:lnTo>
                  <a:pt x="705" y="0"/>
                </a:lnTo>
                <a:lnTo>
                  <a:pt x="138" y="96"/>
                </a:lnTo>
                <a:lnTo>
                  <a:pt x="0" y="175"/>
                </a:lnTo>
                <a:lnTo>
                  <a:pt x="679" y="228"/>
                </a:lnTo>
                <a:close/>
              </a:path>
            </a:pathLst>
          </a:custGeom>
          <a:solidFill>
            <a:srgbClr val="F2F2F2"/>
          </a:solidFill>
          <a:ln w="7938" cap="flat">
            <a:solidFill>
              <a:srgbClr val="E8E8E8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30" name="Freeform 6"/>
          <p:cNvSpPr>
            <a:spLocks/>
          </p:cNvSpPr>
          <p:nvPr/>
        </p:nvSpPr>
        <p:spPr bwMode="auto">
          <a:xfrm>
            <a:off x="5392738" y="5800725"/>
            <a:ext cx="1431925" cy="438150"/>
          </a:xfrm>
          <a:custGeom>
            <a:avLst/>
            <a:gdLst>
              <a:gd name="T0" fmla="*/ 716 w 902"/>
              <a:gd name="T1" fmla="*/ 276 h 276"/>
              <a:gd name="T2" fmla="*/ 902 w 902"/>
              <a:gd name="T3" fmla="*/ 138 h 276"/>
              <a:gd name="T4" fmla="*/ 796 w 902"/>
              <a:gd name="T5" fmla="*/ 0 h 276"/>
              <a:gd name="T6" fmla="*/ 181 w 902"/>
              <a:gd name="T7" fmla="*/ 85 h 276"/>
              <a:gd name="T8" fmla="*/ 0 w 902"/>
              <a:gd name="T9" fmla="*/ 191 h 276"/>
              <a:gd name="T10" fmla="*/ 716 w 902"/>
              <a:gd name="T11" fmla="*/ 276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2" h="276">
                <a:moveTo>
                  <a:pt x="716" y="276"/>
                </a:moveTo>
                <a:lnTo>
                  <a:pt x="902" y="138"/>
                </a:lnTo>
                <a:lnTo>
                  <a:pt x="796" y="0"/>
                </a:lnTo>
                <a:lnTo>
                  <a:pt x="181" y="85"/>
                </a:lnTo>
                <a:lnTo>
                  <a:pt x="0" y="191"/>
                </a:lnTo>
                <a:lnTo>
                  <a:pt x="716" y="276"/>
                </a:lnTo>
                <a:close/>
              </a:path>
            </a:pathLst>
          </a:custGeom>
          <a:solidFill>
            <a:srgbClr val="F3F3F3"/>
          </a:solidFill>
          <a:ln w="7938" cap="flat">
            <a:solidFill>
              <a:srgbClr val="E4E4E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31" name="Freeform 7"/>
          <p:cNvSpPr>
            <a:spLocks/>
          </p:cNvSpPr>
          <p:nvPr/>
        </p:nvSpPr>
        <p:spPr bwMode="auto">
          <a:xfrm>
            <a:off x="5283201" y="5640388"/>
            <a:ext cx="1651000" cy="506412"/>
          </a:xfrm>
          <a:custGeom>
            <a:avLst/>
            <a:gdLst>
              <a:gd name="T0" fmla="*/ 753 w 1040"/>
              <a:gd name="T1" fmla="*/ 319 h 319"/>
              <a:gd name="T2" fmla="*/ 1040 w 1040"/>
              <a:gd name="T3" fmla="*/ 160 h 319"/>
              <a:gd name="T4" fmla="*/ 891 w 1040"/>
              <a:gd name="T5" fmla="*/ 0 h 319"/>
              <a:gd name="T6" fmla="*/ 218 w 1040"/>
              <a:gd name="T7" fmla="*/ 80 h 319"/>
              <a:gd name="T8" fmla="*/ 0 w 1040"/>
              <a:gd name="T9" fmla="*/ 207 h 319"/>
              <a:gd name="T10" fmla="*/ 753 w 1040"/>
              <a:gd name="T11" fmla="*/ 319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40" h="319">
                <a:moveTo>
                  <a:pt x="753" y="319"/>
                </a:moveTo>
                <a:lnTo>
                  <a:pt x="1040" y="160"/>
                </a:lnTo>
                <a:lnTo>
                  <a:pt x="891" y="0"/>
                </a:lnTo>
                <a:lnTo>
                  <a:pt x="218" y="80"/>
                </a:lnTo>
                <a:lnTo>
                  <a:pt x="0" y="207"/>
                </a:lnTo>
                <a:lnTo>
                  <a:pt x="753" y="319"/>
                </a:lnTo>
                <a:close/>
              </a:path>
            </a:pathLst>
          </a:custGeom>
          <a:solidFill>
            <a:srgbClr val="F4F4F4"/>
          </a:solidFill>
          <a:ln w="7938" cap="flat">
            <a:solidFill>
              <a:srgbClr val="E1E0E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32" name="Freeform 8"/>
          <p:cNvSpPr>
            <a:spLocks/>
          </p:cNvSpPr>
          <p:nvPr/>
        </p:nvSpPr>
        <p:spPr bwMode="auto">
          <a:xfrm>
            <a:off x="5173663" y="5480050"/>
            <a:ext cx="1868488" cy="582612"/>
          </a:xfrm>
          <a:custGeom>
            <a:avLst/>
            <a:gdLst>
              <a:gd name="T0" fmla="*/ 796 w 1177"/>
              <a:gd name="T1" fmla="*/ 367 h 367"/>
              <a:gd name="T2" fmla="*/ 1177 w 1177"/>
              <a:gd name="T3" fmla="*/ 181 h 367"/>
              <a:gd name="T4" fmla="*/ 981 w 1177"/>
              <a:gd name="T5" fmla="*/ 0 h 367"/>
              <a:gd name="T6" fmla="*/ 255 w 1177"/>
              <a:gd name="T7" fmla="*/ 75 h 367"/>
              <a:gd name="T8" fmla="*/ 0 w 1177"/>
              <a:gd name="T9" fmla="*/ 223 h 367"/>
              <a:gd name="T10" fmla="*/ 796 w 1177"/>
              <a:gd name="T11" fmla="*/ 367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77" h="367">
                <a:moveTo>
                  <a:pt x="796" y="367"/>
                </a:moveTo>
                <a:lnTo>
                  <a:pt x="1177" y="181"/>
                </a:lnTo>
                <a:lnTo>
                  <a:pt x="981" y="0"/>
                </a:lnTo>
                <a:lnTo>
                  <a:pt x="255" y="75"/>
                </a:lnTo>
                <a:lnTo>
                  <a:pt x="0" y="223"/>
                </a:lnTo>
                <a:lnTo>
                  <a:pt x="796" y="367"/>
                </a:lnTo>
                <a:close/>
              </a:path>
            </a:pathLst>
          </a:custGeom>
          <a:solidFill>
            <a:srgbClr val="F4F4F4"/>
          </a:solidFill>
          <a:ln w="7938" cap="flat">
            <a:solidFill>
              <a:srgbClr val="DDDCDB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33" name="Freeform 9"/>
          <p:cNvSpPr>
            <a:spLocks/>
          </p:cNvSpPr>
          <p:nvPr/>
        </p:nvSpPr>
        <p:spPr bwMode="auto">
          <a:xfrm>
            <a:off x="5065713" y="5311775"/>
            <a:ext cx="2085975" cy="666750"/>
          </a:xfrm>
          <a:custGeom>
            <a:avLst/>
            <a:gdLst>
              <a:gd name="T0" fmla="*/ 832 w 1314"/>
              <a:gd name="T1" fmla="*/ 420 h 420"/>
              <a:gd name="T2" fmla="*/ 1314 w 1314"/>
              <a:gd name="T3" fmla="*/ 207 h 420"/>
              <a:gd name="T4" fmla="*/ 1070 w 1314"/>
              <a:gd name="T5" fmla="*/ 0 h 420"/>
              <a:gd name="T6" fmla="*/ 291 w 1314"/>
              <a:gd name="T7" fmla="*/ 69 h 420"/>
              <a:gd name="T8" fmla="*/ 0 w 1314"/>
              <a:gd name="T9" fmla="*/ 245 h 420"/>
              <a:gd name="T10" fmla="*/ 832 w 1314"/>
              <a:gd name="T11" fmla="*/ 420 h 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14" h="420">
                <a:moveTo>
                  <a:pt x="832" y="420"/>
                </a:moveTo>
                <a:lnTo>
                  <a:pt x="1314" y="207"/>
                </a:lnTo>
                <a:lnTo>
                  <a:pt x="1070" y="0"/>
                </a:lnTo>
                <a:lnTo>
                  <a:pt x="291" y="69"/>
                </a:lnTo>
                <a:lnTo>
                  <a:pt x="0" y="245"/>
                </a:lnTo>
                <a:lnTo>
                  <a:pt x="832" y="420"/>
                </a:lnTo>
                <a:close/>
              </a:path>
            </a:pathLst>
          </a:custGeom>
          <a:solidFill>
            <a:srgbClr val="F5F5F5"/>
          </a:solidFill>
          <a:ln w="7938" cap="flat">
            <a:solidFill>
              <a:srgbClr val="D9D8D7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34" name="Freeform 10"/>
          <p:cNvSpPr>
            <a:spLocks/>
          </p:cNvSpPr>
          <p:nvPr/>
        </p:nvSpPr>
        <p:spPr bwMode="auto">
          <a:xfrm>
            <a:off x="4946651" y="5151438"/>
            <a:ext cx="2314575" cy="733425"/>
          </a:xfrm>
          <a:custGeom>
            <a:avLst/>
            <a:gdLst>
              <a:gd name="T0" fmla="*/ 875 w 1458"/>
              <a:gd name="T1" fmla="*/ 462 h 462"/>
              <a:gd name="T2" fmla="*/ 1458 w 1458"/>
              <a:gd name="T3" fmla="*/ 229 h 462"/>
              <a:gd name="T4" fmla="*/ 1172 w 1458"/>
              <a:gd name="T5" fmla="*/ 0 h 462"/>
              <a:gd name="T6" fmla="*/ 334 w 1458"/>
              <a:gd name="T7" fmla="*/ 64 h 462"/>
              <a:gd name="T8" fmla="*/ 0 w 1458"/>
              <a:gd name="T9" fmla="*/ 261 h 462"/>
              <a:gd name="T10" fmla="*/ 875 w 1458"/>
              <a:gd name="T11" fmla="*/ 462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58" h="462">
                <a:moveTo>
                  <a:pt x="875" y="462"/>
                </a:moveTo>
                <a:lnTo>
                  <a:pt x="1458" y="229"/>
                </a:lnTo>
                <a:lnTo>
                  <a:pt x="1172" y="0"/>
                </a:lnTo>
                <a:lnTo>
                  <a:pt x="334" y="64"/>
                </a:lnTo>
                <a:lnTo>
                  <a:pt x="0" y="261"/>
                </a:lnTo>
                <a:lnTo>
                  <a:pt x="875" y="462"/>
                </a:lnTo>
                <a:close/>
              </a:path>
            </a:pathLst>
          </a:custGeom>
          <a:solidFill>
            <a:srgbClr val="F6F6F6"/>
          </a:solidFill>
          <a:ln w="7938" cap="flat">
            <a:solidFill>
              <a:srgbClr val="D5D4D3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35" name="Freeform 11"/>
          <p:cNvSpPr>
            <a:spLocks/>
          </p:cNvSpPr>
          <p:nvPr/>
        </p:nvSpPr>
        <p:spPr bwMode="auto">
          <a:xfrm>
            <a:off x="4837113" y="4992688"/>
            <a:ext cx="2533650" cy="808037"/>
          </a:xfrm>
          <a:custGeom>
            <a:avLst/>
            <a:gdLst>
              <a:gd name="T0" fmla="*/ 918 w 1596"/>
              <a:gd name="T1" fmla="*/ 509 h 509"/>
              <a:gd name="T2" fmla="*/ 1596 w 1596"/>
              <a:gd name="T3" fmla="*/ 254 h 509"/>
              <a:gd name="T4" fmla="*/ 1262 w 1596"/>
              <a:gd name="T5" fmla="*/ 0 h 509"/>
              <a:gd name="T6" fmla="*/ 371 w 1596"/>
              <a:gd name="T7" fmla="*/ 58 h 509"/>
              <a:gd name="T8" fmla="*/ 0 w 1596"/>
              <a:gd name="T9" fmla="*/ 276 h 509"/>
              <a:gd name="T10" fmla="*/ 918 w 1596"/>
              <a:gd name="T11" fmla="*/ 509 h 5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96" h="509">
                <a:moveTo>
                  <a:pt x="918" y="509"/>
                </a:moveTo>
                <a:lnTo>
                  <a:pt x="1596" y="254"/>
                </a:lnTo>
                <a:lnTo>
                  <a:pt x="1262" y="0"/>
                </a:lnTo>
                <a:lnTo>
                  <a:pt x="371" y="58"/>
                </a:lnTo>
                <a:lnTo>
                  <a:pt x="0" y="276"/>
                </a:lnTo>
                <a:lnTo>
                  <a:pt x="918" y="509"/>
                </a:lnTo>
                <a:close/>
              </a:path>
            </a:pathLst>
          </a:custGeom>
          <a:solidFill>
            <a:srgbClr val="F7F7F7"/>
          </a:solidFill>
          <a:ln w="7938" cap="flat">
            <a:solidFill>
              <a:srgbClr val="D1D0D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36" name="Freeform 12"/>
          <p:cNvSpPr>
            <a:spLocks/>
          </p:cNvSpPr>
          <p:nvPr/>
        </p:nvSpPr>
        <p:spPr bwMode="auto">
          <a:xfrm>
            <a:off x="4727576" y="4832350"/>
            <a:ext cx="2752725" cy="884237"/>
          </a:xfrm>
          <a:custGeom>
            <a:avLst/>
            <a:gdLst>
              <a:gd name="T0" fmla="*/ 955 w 1734"/>
              <a:gd name="T1" fmla="*/ 557 h 557"/>
              <a:gd name="T2" fmla="*/ 1734 w 1734"/>
              <a:gd name="T3" fmla="*/ 276 h 557"/>
              <a:gd name="T4" fmla="*/ 1352 w 1734"/>
              <a:gd name="T5" fmla="*/ 0 h 557"/>
              <a:gd name="T6" fmla="*/ 414 w 1734"/>
              <a:gd name="T7" fmla="*/ 48 h 557"/>
              <a:gd name="T8" fmla="*/ 0 w 1734"/>
              <a:gd name="T9" fmla="*/ 292 h 557"/>
              <a:gd name="T10" fmla="*/ 955 w 1734"/>
              <a:gd name="T11" fmla="*/ 557 h 5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34" h="557">
                <a:moveTo>
                  <a:pt x="955" y="557"/>
                </a:moveTo>
                <a:lnTo>
                  <a:pt x="1734" y="276"/>
                </a:lnTo>
                <a:lnTo>
                  <a:pt x="1352" y="0"/>
                </a:lnTo>
                <a:lnTo>
                  <a:pt x="414" y="48"/>
                </a:lnTo>
                <a:lnTo>
                  <a:pt x="0" y="292"/>
                </a:lnTo>
                <a:lnTo>
                  <a:pt x="955" y="557"/>
                </a:lnTo>
                <a:close/>
              </a:path>
            </a:pathLst>
          </a:custGeom>
          <a:solidFill>
            <a:srgbClr val="F8F8F8"/>
          </a:solidFill>
          <a:ln w="7938" cap="flat">
            <a:solidFill>
              <a:srgbClr val="CDCCCC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37" name="Freeform 13"/>
          <p:cNvSpPr>
            <a:spLocks/>
          </p:cNvSpPr>
          <p:nvPr/>
        </p:nvSpPr>
        <p:spPr bwMode="auto">
          <a:xfrm>
            <a:off x="4619626" y="4664075"/>
            <a:ext cx="2970213" cy="960437"/>
          </a:xfrm>
          <a:custGeom>
            <a:avLst/>
            <a:gdLst>
              <a:gd name="T0" fmla="*/ 991 w 1871"/>
              <a:gd name="T1" fmla="*/ 605 h 605"/>
              <a:gd name="T2" fmla="*/ 1871 w 1871"/>
              <a:gd name="T3" fmla="*/ 302 h 605"/>
              <a:gd name="T4" fmla="*/ 1447 w 1871"/>
              <a:gd name="T5" fmla="*/ 0 h 605"/>
              <a:gd name="T6" fmla="*/ 450 w 1871"/>
              <a:gd name="T7" fmla="*/ 47 h 605"/>
              <a:gd name="T8" fmla="*/ 0 w 1871"/>
              <a:gd name="T9" fmla="*/ 313 h 605"/>
              <a:gd name="T10" fmla="*/ 991 w 1871"/>
              <a:gd name="T11" fmla="*/ 605 h 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71" h="605">
                <a:moveTo>
                  <a:pt x="991" y="605"/>
                </a:moveTo>
                <a:lnTo>
                  <a:pt x="1871" y="302"/>
                </a:lnTo>
                <a:lnTo>
                  <a:pt x="1447" y="0"/>
                </a:lnTo>
                <a:lnTo>
                  <a:pt x="450" y="47"/>
                </a:lnTo>
                <a:lnTo>
                  <a:pt x="0" y="313"/>
                </a:lnTo>
                <a:lnTo>
                  <a:pt x="991" y="605"/>
                </a:lnTo>
                <a:close/>
              </a:path>
            </a:pathLst>
          </a:custGeom>
          <a:solidFill>
            <a:srgbClr val="F8F8F8"/>
          </a:solidFill>
          <a:ln w="7938" cap="flat">
            <a:solidFill>
              <a:srgbClr val="C9C8C8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38" name="Freeform 14"/>
          <p:cNvSpPr>
            <a:spLocks/>
          </p:cNvSpPr>
          <p:nvPr/>
        </p:nvSpPr>
        <p:spPr bwMode="auto">
          <a:xfrm>
            <a:off x="4510088" y="4503738"/>
            <a:ext cx="3189288" cy="1036637"/>
          </a:xfrm>
          <a:custGeom>
            <a:avLst/>
            <a:gdLst>
              <a:gd name="T0" fmla="*/ 1033 w 2009"/>
              <a:gd name="T1" fmla="*/ 653 h 653"/>
              <a:gd name="T2" fmla="*/ 2009 w 2009"/>
              <a:gd name="T3" fmla="*/ 324 h 653"/>
              <a:gd name="T4" fmla="*/ 1537 w 2009"/>
              <a:gd name="T5" fmla="*/ 0 h 653"/>
              <a:gd name="T6" fmla="*/ 487 w 2009"/>
              <a:gd name="T7" fmla="*/ 42 h 653"/>
              <a:gd name="T8" fmla="*/ 0 w 2009"/>
              <a:gd name="T9" fmla="*/ 329 h 653"/>
              <a:gd name="T10" fmla="*/ 1033 w 2009"/>
              <a:gd name="T11" fmla="*/ 653 h 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09" h="653">
                <a:moveTo>
                  <a:pt x="1033" y="653"/>
                </a:moveTo>
                <a:lnTo>
                  <a:pt x="2009" y="324"/>
                </a:lnTo>
                <a:lnTo>
                  <a:pt x="1537" y="0"/>
                </a:lnTo>
                <a:lnTo>
                  <a:pt x="487" y="42"/>
                </a:lnTo>
                <a:lnTo>
                  <a:pt x="0" y="329"/>
                </a:lnTo>
                <a:lnTo>
                  <a:pt x="1033" y="653"/>
                </a:lnTo>
                <a:close/>
              </a:path>
            </a:pathLst>
          </a:custGeom>
          <a:solidFill>
            <a:srgbClr val="F9F9F9"/>
          </a:solidFill>
          <a:ln w="7938" cap="flat">
            <a:solidFill>
              <a:srgbClr val="C6C4C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39" name="Freeform 15"/>
          <p:cNvSpPr>
            <a:spLocks/>
          </p:cNvSpPr>
          <p:nvPr/>
        </p:nvSpPr>
        <p:spPr bwMode="auto">
          <a:xfrm>
            <a:off x="4391026" y="4343400"/>
            <a:ext cx="3417888" cy="1112837"/>
          </a:xfrm>
          <a:custGeom>
            <a:avLst/>
            <a:gdLst>
              <a:gd name="T0" fmla="*/ 1077 w 2153"/>
              <a:gd name="T1" fmla="*/ 701 h 701"/>
              <a:gd name="T2" fmla="*/ 2153 w 2153"/>
              <a:gd name="T3" fmla="*/ 345 h 701"/>
              <a:gd name="T4" fmla="*/ 1633 w 2153"/>
              <a:gd name="T5" fmla="*/ 0 h 701"/>
              <a:gd name="T6" fmla="*/ 531 w 2153"/>
              <a:gd name="T7" fmla="*/ 32 h 701"/>
              <a:gd name="T8" fmla="*/ 0 w 2153"/>
              <a:gd name="T9" fmla="*/ 345 h 701"/>
              <a:gd name="T10" fmla="*/ 1077 w 2153"/>
              <a:gd name="T11" fmla="*/ 701 h 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53" h="701">
                <a:moveTo>
                  <a:pt x="1077" y="701"/>
                </a:moveTo>
                <a:lnTo>
                  <a:pt x="2153" y="345"/>
                </a:lnTo>
                <a:lnTo>
                  <a:pt x="1633" y="0"/>
                </a:lnTo>
                <a:lnTo>
                  <a:pt x="531" y="32"/>
                </a:lnTo>
                <a:lnTo>
                  <a:pt x="0" y="345"/>
                </a:lnTo>
                <a:lnTo>
                  <a:pt x="1077" y="701"/>
                </a:lnTo>
                <a:close/>
              </a:path>
            </a:pathLst>
          </a:custGeom>
          <a:solidFill>
            <a:srgbClr val="FAFAFA"/>
          </a:solidFill>
          <a:ln w="7938" cap="flat">
            <a:solidFill>
              <a:srgbClr val="C2C1C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40" name="Freeform 16"/>
          <p:cNvSpPr>
            <a:spLocks/>
          </p:cNvSpPr>
          <p:nvPr/>
        </p:nvSpPr>
        <p:spPr bwMode="auto">
          <a:xfrm>
            <a:off x="4281488" y="4183063"/>
            <a:ext cx="3636963" cy="1179512"/>
          </a:xfrm>
          <a:custGeom>
            <a:avLst/>
            <a:gdLst>
              <a:gd name="T0" fmla="*/ 1114 w 2291"/>
              <a:gd name="T1" fmla="*/ 743 h 743"/>
              <a:gd name="T2" fmla="*/ 2291 w 2291"/>
              <a:gd name="T3" fmla="*/ 366 h 743"/>
              <a:gd name="T4" fmla="*/ 1729 w 2291"/>
              <a:gd name="T5" fmla="*/ 0 h 743"/>
              <a:gd name="T6" fmla="*/ 568 w 2291"/>
              <a:gd name="T7" fmla="*/ 27 h 743"/>
              <a:gd name="T8" fmla="*/ 0 w 2291"/>
              <a:gd name="T9" fmla="*/ 361 h 743"/>
              <a:gd name="T10" fmla="*/ 1114 w 2291"/>
              <a:gd name="T11" fmla="*/ 743 h 7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91" h="743">
                <a:moveTo>
                  <a:pt x="1114" y="743"/>
                </a:moveTo>
                <a:lnTo>
                  <a:pt x="2291" y="366"/>
                </a:lnTo>
                <a:lnTo>
                  <a:pt x="1729" y="0"/>
                </a:lnTo>
                <a:lnTo>
                  <a:pt x="568" y="27"/>
                </a:lnTo>
                <a:lnTo>
                  <a:pt x="0" y="361"/>
                </a:lnTo>
                <a:lnTo>
                  <a:pt x="1114" y="743"/>
                </a:lnTo>
                <a:close/>
              </a:path>
            </a:pathLst>
          </a:custGeom>
          <a:solidFill>
            <a:srgbClr val="FBFBFB"/>
          </a:solidFill>
          <a:ln w="7938" cap="flat">
            <a:solidFill>
              <a:srgbClr val="BEBDBC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41" name="Freeform 17"/>
          <p:cNvSpPr>
            <a:spLocks/>
          </p:cNvSpPr>
          <p:nvPr/>
        </p:nvSpPr>
        <p:spPr bwMode="auto">
          <a:xfrm>
            <a:off x="4173538" y="4014788"/>
            <a:ext cx="3854450" cy="1263650"/>
          </a:xfrm>
          <a:custGeom>
            <a:avLst/>
            <a:gdLst>
              <a:gd name="T0" fmla="*/ 1155 w 2428"/>
              <a:gd name="T1" fmla="*/ 796 h 796"/>
              <a:gd name="T2" fmla="*/ 2428 w 2428"/>
              <a:gd name="T3" fmla="*/ 398 h 796"/>
              <a:gd name="T4" fmla="*/ 1818 w 2428"/>
              <a:gd name="T5" fmla="*/ 0 h 796"/>
              <a:gd name="T6" fmla="*/ 604 w 2428"/>
              <a:gd name="T7" fmla="*/ 26 h 796"/>
              <a:gd name="T8" fmla="*/ 0 w 2428"/>
              <a:gd name="T9" fmla="*/ 387 h 796"/>
              <a:gd name="T10" fmla="*/ 1155 w 2428"/>
              <a:gd name="T11" fmla="*/ 796 h 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428" h="796">
                <a:moveTo>
                  <a:pt x="1155" y="796"/>
                </a:moveTo>
                <a:lnTo>
                  <a:pt x="2428" y="398"/>
                </a:lnTo>
                <a:lnTo>
                  <a:pt x="1818" y="0"/>
                </a:lnTo>
                <a:lnTo>
                  <a:pt x="604" y="26"/>
                </a:lnTo>
                <a:lnTo>
                  <a:pt x="0" y="387"/>
                </a:lnTo>
                <a:lnTo>
                  <a:pt x="1155" y="796"/>
                </a:lnTo>
                <a:close/>
              </a:path>
            </a:pathLst>
          </a:custGeom>
          <a:solidFill>
            <a:srgbClr val="FCFCFC"/>
          </a:solidFill>
          <a:ln w="7938" cap="flat">
            <a:solidFill>
              <a:srgbClr val="BAB9B9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42" name="Freeform 18"/>
          <p:cNvSpPr>
            <a:spLocks/>
          </p:cNvSpPr>
          <p:nvPr/>
        </p:nvSpPr>
        <p:spPr bwMode="auto">
          <a:xfrm>
            <a:off x="4064001" y="3854450"/>
            <a:ext cx="4073525" cy="1339850"/>
          </a:xfrm>
          <a:custGeom>
            <a:avLst/>
            <a:gdLst>
              <a:gd name="T0" fmla="*/ 1192 w 2566"/>
              <a:gd name="T1" fmla="*/ 844 h 844"/>
              <a:gd name="T2" fmla="*/ 2566 w 2566"/>
              <a:gd name="T3" fmla="*/ 419 h 844"/>
              <a:gd name="T4" fmla="*/ 1908 w 2566"/>
              <a:gd name="T5" fmla="*/ 0 h 844"/>
              <a:gd name="T6" fmla="*/ 646 w 2566"/>
              <a:gd name="T7" fmla="*/ 16 h 844"/>
              <a:gd name="T8" fmla="*/ 0 w 2566"/>
              <a:gd name="T9" fmla="*/ 403 h 844"/>
              <a:gd name="T10" fmla="*/ 1192 w 2566"/>
              <a:gd name="T11" fmla="*/ 844 h 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66" h="844">
                <a:moveTo>
                  <a:pt x="1192" y="844"/>
                </a:moveTo>
                <a:lnTo>
                  <a:pt x="2566" y="419"/>
                </a:lnTo>
                <a:lnTo>
                  <a:pt x="1908" y="0"/>
                </a:lnTo>
                <a:lnTo>
                  <a:pt x="646" y="16"/>
                </a:lnTo>
                <a:lnTo>
                  <a:pt x="0" y="403"/>
                </a:lnTo>
                <a:lnTo>
                  <a:pt x="1192" y="844"/>
                </a:lnTo>
                <a:close/>
              </a:path>
            </a:pathLst>
          </a:custGeom>
          <a:solidFill>
            <a:srgbClr val="FDFDFD"/>
          </a:solidFill>
          <a:ln w="7938" cap="flat">
            <a:solidFill>
              <a:srgbClr val="B6B5B5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43" name="Freeform 19"/>
          <p:cNvSpPr>
            <a:spLocks/>
          </p:cNvSpPr>
          <p:nvPr/>
        </p:nvSpPr>
        <p:spPr bwMode="auto">
          <a:xfrm>
            <a:off x="3944938" y="3694113"/>
            <a:ext cx="4302125" cy="1408112"/>
          </a:xfrm>
          <a:custGeom>
            <a:avLst/>
            <a:gdLst>
              <a:gd name="T0" fmla="*/ 1236 w 2710"/>
              <a:gd name="T1" fmla="*/ 887 h 887"/>
              <a:gd name="T2" fmla="*/ 2710 w 2710"/>
              <a:gd name="T3" fmla="*/ 441 h 887"/>
              <a:gd name="T4" fmla="*/ 2010 w 2710"/>
              <a:gd name="T5" fmla="*/ 0 h 887"/>
              <a:gd name="T6" fmla="*/ 690 w 2710"/>
              <a:gd name="T7" fmla="*/ 11 h 887"/>
              <a:gd name="T8" fmla="*/ 0 w 2710"/>
              <a:gd name="T9" fmla="*/ 419 h 887"/>
              <a:gd name="T10" fmla="*/ 1236 w 2710"/>
              <a:gd name="T11" fmla="*/ 887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10" h="887">
                <a:moveTo>
                  <a:pt x="1236" y="887"/>
                </a:moveTo>
                <a:lnTo>
                  <a:pt x="2710" y="441"/>
                </a:lnTo>
                <a:lnTo>
                  <a:pt x="2010" y="0"/>
                </a:lnTo>
                <a:lnTo>
                  <a:pt x="690" y="11"/>
                </a:lnTo>
                <a:lnTo>
                  <a:pt x="0" y="419"/>
                </a:lnTo>
                <a:lnTo>
                  <a:pt x="1236" y="887"/>
                </a:lnTo>
                <a:close/>
              </a:path>
            </a:pathLst>
          </a:custGeom>
          <a:solidFill>
            <a:srgbClr val="FDFDFD"/>
          </a:solidFill>
          <a:ln w="7938" cap="flat">
            <a:solidFill>
              <a:srgbClr val="B2B1B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44" name="Freeform 20"/>
          <p:cNvSpPr>
            <a:spLocks/>
          </p:cNvSpPr>
          <p:nvPr/>
        </p:nvSpPr>
        <p:spPr bwMode="auto">
          <a:xfrm>
            <a:off x="3835401" y="3533775"/>
            <a:ext cx="4521200" cy="1484312"/>
          </a:xfrm>
          <a:custGeom>
            <a:avLst/>
            <a:gdLst>
              <a:gd name="T0" fmla="*/ 1278 w 2848"/>
              <a:gd name="T1" fmla="*/ 935 h 935"/>
              <a:gd name="T2" fmla="*/ 2848 w 2848"/>
              <a:gd name="T3" fmla="*/ 462 h 935"/>
              <a:gd name="T4" fmla="*/ 2100 w 2848"/>
              <a:gd name="T5" fmla="*/ 0 h 935"/>
              <a:gd name="T6" fmla="*/ 727 w 2848"/>
              <a:gd name="T7" fmla="*/ 6 h 935"/>
              <a:gd name="T8" fmla="*/ 0 w 2848"/>
              <a:gd name="T9" fmla="*/ 436 h 935"/>
              <a:gd name="T10" fmla="*/ 1278 w 2848"/>
              <a:gd name="T11" fmla="*/ 935 h 9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48" h="935">
                <a:moveTo>
                  <a:pt x="1278" y="935"/>
                </a:moveTo>
                <a:lnTo>
                  <a:pt x="2848" y="462"/>
                </a:lnTo>
                <a:lnTo>
                  <a:pt x="2100" y="0"/>
                </a:lnTo>
                <a:lnTo>
                  <a:pt x="727" y="6"/>
                </a:lnTo>
                <a:lnTo>
                  <a:pt x="0" y="436"/>
                </a:lnTo>
                <a:lnTo>
                  <a:pt x="1278" y="935"/>
                </a:lnTo>
                <a:close/>
              </a:path>
            </a:pathLst>
          </a:custGeom>
          <a:solidFill>
            <a:srgbClr val="FEFEFE"/>
          </a:solidFill>
          <a:ln w="7938" cap="flat">
            <a:solidFill>
              <a:srgbClr val="AEAEA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45" name="Freeform 21"/>
          <p:cNvSpPr>
            <a:spLocks/>
          </p:cNvSpPr>
          <p:nvPr/>
        </p:nvSpPr>
        <p:spPr bwMode="auto">
          <a:xfrm>
            <a:off x="3727451" y="3365500"/>
            <a:ext cx="4737100" cy="1566862"/>
          </a:xfrm>
          <a:custGeom>
            <a:avLst/>
            <a:gdLst>
              <a:gd name="T0" fmla="*/ 0 w 2984"/>
              <a:gd name="T1" fmla="*/ 457 h 987"/>
              <a:gd name="T2" fmla="*/ 1314 w 2984"/>
              <a:gd name="T3" fmla="*/ 987 h 987"/>
              <a:gd name="T4" fmla="*/ 2984 w 2984"/>
              <a:gd name="T5" fmla="*/ 488 h 987"/>
              <a:gd name="T6" fmla="*/ 2189 w 2984"/>
              <a:gd name="T7" fmla="*/ 0 h 987"/>
              <a:gd name="T8" fmla="*/ 763 w 2984"/>
              <a:gd name="T9" fmla="*/ 0 h 987"/>
              <a:gd name="T10" fmla="*/ 0 w 2984"/>
              <a:gd name="T11" fmla="*/ 457 h 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984" h="987">
                <a:moveTo>
                  <a:pt x="0" y="457"/>
                </a:moveTo>
                <a:lnTo>
                  <a:pt x="1314" y="987"/>
                </a:lnTo>
                <a:lnTo>
                  <a:pt x="2984" y="488"/>
                </a:lnTo>
                <a:lnTo>
                  <a:pt x="2189" y="0"/>
                </a:lnTo>
                <a:lnTo>
                  <a:pt x="763" y="0"/>
                </a:lnTo>
                <a:lnTo>
                  <a:pt x="0" y="457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chemeClr val="bg1">
                  <a:lumMod val="95000"/>
                </a:schemeClr>
              </a:gs>
            </a:gsLst>
            <a:lin ang="5400000" scaled="1"/>
            <a:tileRect/>
          </a:gradFill>
          <a:ln w="7938" cap="flat">
            <a:solidFill>
              <a:srgbClr val="AAAAAA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06809" y="1244599"/>
            <a:ext cx="103830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/>
                <a:cs typeface="+mn-cs"/>
              </a:rPr>
              <a:t>Just for today I will exercise my soul in three ways. I will do somebody a good turn and not get found out: If anybody knows of it, it will not count. I will do at least two things I don‘t want to do—just for exercise. I will not show anyone that my feelings are hurt: they may be hurt, but today I will not show it.</a:t>
            </a: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8229600" y="3419475"/>
            <a:ext cx="0" cy="6477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7096125" y="2495550"/>
            <a:ext cx="0" cy="100965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5019675" y="2514600"/>
            <a:ext cx="0" cy="100965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3933825" y="3438525"/>
            <a:ext cx="0" cy="6477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8273142" y="3279482"/>
            <a:ext cx="2061029" cy="797016"/>
            <a:chOff x="8273142" y="3279482"/>
            <a:chExt cx="2061029" cy="797016"/>
          </a:xfrm>
        </p:grpSpPr>
        <p:sp>
          <p:nvSpPr>
            <p:cNvPr id="15" name="矩形 14"/>
            <p:cNvSpPr/>
            <p:nvPr/>
          </p:nvSpPr>
          <p:spPr>
            <a:xfrm>
              <a:off x="8290727" y="3279482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ADD TITLE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8273142" y="3553278"/>
              <a:ext cx="206102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IF YOU LIKE THIS POWERPOINT TEMPLATE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.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199085" y="2286741"/>
            <a:ext cx="2061029" cy="797016"/>
            <a:chOff x="7199085" y="2286741"/>
            <a:chExt cx="2061029" cy="797016"/>
          </a:xfrm>
        </p:grpSpPr>
        <p:sp>
          <p:nvSpPr>
            <p:cNvPr id="17" name="矩形 16"/>
            <p:cNvSpPr/>
            <p:nvPr/>
          </p:nvSpPr>
          <p:spPr>
            <a:xfrm>
              <a:off x="7216670" y="2286741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ADD TITLE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7199085" y="2560537"/>
              <a:ext cx="206102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IF YOU LIKE THIS POWERPOINT TEMPLATE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.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898374" y="2313573"/>
            <a:ext cx="2061029" cy="806689"/>
            <a:chOff x="2898374" y="2313573"/>
            <a:chExt cx="2061029" cy="806689"/>
          </a:xfrm>
        </p:grpSpPr>
        <p:sp>
          <p:nvSpPr>
            <p:cNvPr id="19" name="矩形 18"/>
            <p:cNvSpPr/>
            <p:nvPr/>
          </p:nvSpPr>
          <p:spPr>
            <a:xfrm>
              <a:off x="3436549" y="2313573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ADD TITLE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2898374" y="2597042"/>
              <a:ext cx="206102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IF YOU LIKE THIS POWERPOINT TEMPLATE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.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799469" y="3283382"/>
            <a:ext cx="2061029" cy="806689"/>
            <a:chOff x="1799469" y="3283382"/>
            <a:chExt cx="2061029" cy="806689"/>
          </a:xfrm>
        </p:grpSpPr>
        <p:sp>
          <p:nvSpPr>
            <p:cNvPr id="21" name="矩形 20"/>
            <p:cNvSpPr/>
            <p:nvPr/>
          </p:nvSpPr>
          <p:spPr>
            <a:xfrm>
              <a:off x="2337644" y="3283382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ADD TITLE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1799469" y="3566851"/>
              <a:ext cx="206102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IF YOU LIKE THIS POWERPOINT TEMPLATE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.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5048703" y="3524250"/>
            <a:ext cx="18526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rPr>
              <a:t>SUBTITLE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rPr>
              <a:t>TTTLE HERE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64293" y="254705"/>
            <a:ext cx="3589394" cy="990217"/>
            <a:chOff x="64293" y="254705"/>
            <a:chExt cx="3589394" cy="990217"/>
          </a:xfrm>
        </p:grpSpPr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48" name="AutoShape 28"/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79405" y="54900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03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006809" y="465389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cs typeface="+mn-cs"/>
                </a:rPr>
                <a:t>在此添加标题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3159824"/>
      </p:ext>
    </p:extLst>
  </p:cSld>
  <p:clrMapOvr>
    <a:masterClrMapping/>
  </p:clrMapOvr>
  <p:transition spd="slow" advClick="0" advTm="0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1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3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31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31" presetClass="entr" presetSubtype="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31" presetClass="entr" presetSubtype="0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31" presetClass="entr" presetSubtype="0" fill="hold" grpId="0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31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31" presetClass="entr" presetSubtype="0" fill="hold" grpId="0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31" presetClass="entr" presetSubtype="0" fill="hold" grpId="0" nodeType="withEffect">
                                      <p:stCondLst>
                                        <p:cond delay="14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31" presetClass="entr" presetSubtype="0" fill="hold" grpId="0" nodeType="withEffect">
                                      <p:stCondLst>
                                        <p:cond delay="15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31" presetClass="entr" presetSubtype="0" fill="hold" grpId="0" nodeType="withEffect">
                                      <p:stCondLst>
                                        <p:cond delay="16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1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3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1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31" presetClass="entr" presetSubtype="0" fill="hold" grpId="0" nodeType="withEffect">
                                      <p:stCondLst>
                                        <p:cond delay="185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1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31" presetClass="entr" presetSubtype="0" fill="hold" grpId="0" nodeType="withEffect">
                                      <p:stCondLst>
                                        <p:cond delay="195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10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31" presetClass="entr" presetSubtype="0" fill="hold" grpId="0" nodeType="withEffect">
                                      <p:stCondLst>
                                        <p:cond delay="205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1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31" presetClass="entr" presetSubtype="0" fill="hold" grpId="0" nodeType="withEffect">
                                      <p:stCondLst>
                                        <p:cond delay="215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1" dur="10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31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4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31" presetClass="entr" presetSubtype="0" fill="hold" grpId="0" nodeType="withEffect">
                                      <p:stCondLst>
                                        <p:cond delay="235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3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31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6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22" presetClass="entr" presetSubtype="1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22" presetClass="entr" presetSubtype="1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6" presetID="22" presetClass="entr" presetSubtype="1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22" presetClass="entr" presetSubtype="1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2" presetID="12" presetClass="entr" presetSubtype="8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4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5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12" presetClass="entr" presetSubtype="8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8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9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0" presetID="12" presetClass="entr" presetSubtype="2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2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4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12" presetClass="entr" presetSubtype="2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6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4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 animBg="1"/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6" grpId="0"/>
          <p:bldP spid="2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1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3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31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31" presetClass="entr" presetSubtype="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31" presetClass="entr" presetSubtype="0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31" presetClass="entr" presetSubtype="0" fill="hold" grpId="0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31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31" presetClass="entr" presetSubtype="0" fill="hold" grpId="0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31" presetClass="entr" presetSubtype="0" fill="hold" grpId="0" nodeType="withEffect">
                                      <p:stCondLst>
                                        <p:cond delay="14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31" presetClass="entr" presetSubtype="0" fill="hold" grpId="0" nodeType="withEffect">
                                      <p:stCondLst>
                                        <p:cond delay="15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31" presetClass="entr" presetSubtype="0" fill="hold" grpId="0" nodeType="withEffect">
                                      <p:stCondLst>
                                        <p:cond delay="16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1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3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1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31" presetClass="entr" presetSubtype="0" fill="hold" grpId="0" nodeType="withEffect">
                                      <p:stCondLst>
                                        <p:cond delay="185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1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31" presetClass="entr" presetSubtype="0" fill="hold" grpId="0" nodeType="withEffect">
                                      <p:stCondLst>
                                        <p:cond delay="195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10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31" presetClass="entr" presetSubtype="0" fill="hold" grpId="0" nodeType="withEffect">
                                      <p:stCondLst>
                                        <p:cond delay="205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1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31" presetClass="entr" presetSubtype="0" fill="hold" grpId="0" nodeType="withEffect">
                                      <p:stCondLst>
                                        <p:cond delay="215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1" dur="10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31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4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31" presetClass="entr" presetSubtype="0" fill="hold" grpId="0" nodeType="withEffect">
                                      <p:stCondLst>
                                        <p:cond delay="235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3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31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6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22" presetClass="entr" presetSubtype="1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22" presetClass="entr" presetSubtype="1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6" presetID="22" presetClass="entr" presetSubtype="1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22" presetClass="entr" presetSubtype="1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2" presetID="12" presetClass="entr" presetSubtype="8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4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5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12" presetClass="entr" presetSubtype="8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8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9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0" presetID="12" presetClass="entr" presetSubtype="2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2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4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12" presetClass="entr" presetSubtype="2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6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4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 animBg="1"/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6" grpId="0"/>
          <p:bldP spid="23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10800000">
            <a:off x="-167947" y="-3458114"/>
            <a:ext cx="14004320" cy="9920291"/>
            <a:chOff x="771526" y="60326"/>
            <a:chExt cx="6002338" cy="4419600"/>
          </a:xfrm>
        </p:grpSpPr>
        <p:sp>
          <p:nvSpPr>
            <p:cNvPr id="5" name="AutoShape 34"/>
            <p:cNvSpPr>
              <a:spLocks noChangeAspect="1" noChangeArrowheads="1" noTextEdit="1"/>
            </p:cNvSpPr>
            <p:nvPr/>
          </p:nvSpPr>
          <p:spPr bwMode="auto">
            <a:xfrm>
              <a:off x="1157288" y="128588"/>
              <a:ext cx="5299075" cy="4257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6" name="Freeform 36"/>
            <p:cNvSpPr>
              <a:spLocks/>
            </p:cNvSpPr>
            <p:nvPr/>
          </p:nvSpPr>
          <p:spPr bwMode="auto">
            <a:xfrm>
              <a:off x="771526" y="60326"/>
              <a:ext cx="6002338" cy="4419600"/>
            </a:xfrm>
            <a:custGeom>
              <a:avLst/>
              <a:gdLst>
                <a:gd name="T0" fmla="*/ 410 w 1478"/>
                <a:gd name="T1" fmla="*/ 1046 h 1090"/>
                <a:gd name="T2" fmla="*/ 118 w 1478"/>
                <a:gd name="T3" fmla="*/ 624 h 1090"/>
                <a:gd name="T4" fmla="*/ 754 w 1478"/>
                <a:gd name="T5" fmla="*/ 20 h 1090"/>
                <a:gd name="T6" fmla="*/ 1374 w 1478"/>
                <a:gd name="T7" fmla="*/ 502 h 1090"/>
                <a:gd name="T8" fmla="*/ 982 w 1478"/>
                <a:gd name="T9" fmla="*/ 1046 h 1090"/>
                <a:gd name="T10" fmla="*/ 410 w 1478"/>
                <a:gd name="T11" fmla="*/ 1046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8" h="1090">
                  <a:moveTo>
                    <a:pt x="410" y="1046"/>
                  </a:moveTo>
                  <a:cubicBezTo>
                    <a:pt x="410" y="1046"/>
                    <a:pt x="0" y="1016"/>
                    <a:pt x="118" y="624"/>
                  </a:cubicBezTo>
                  <a:cubicBezTo>
                    <a:pt x="236" y="232"/>
                    <a:pt x="482" y="0"/>
                    <a:pt x="754" y="20"/>
                  </a:cubicBezTo>
                  <a:cubicBezTo>
                    <a:pt x="1026" y="40"/>
                    <a:pt x="1270" y="144"/>
                    <a:pt x="1374" y="502"/>
                  </a:cubicBezTo>
                  <a:cubicBezTo>
                    <a:pt x="1478" y="860"/>
                    <a:pt x="1264" y="1002"/>
                    <a:pt x="982" y="1046"/>
                  </a:cubicBezTo>
                  <a:cubicBezTo>
                    <a:pt x="700" y="1090"/>
                    <a:pt x="410" y="1046"/>
                    <a:pt x="410" y="1046"/>
                  </a:cubicBezTo>
                  <a:close/>
                </a:path>
              </a:pathLst>
            </a:custGeom>
            <a:noFill/>
            <a:ln w="4763" cap="flat">
              <a:solidFill>
                <a:srgbClr val="EAEAE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7" name="Freeform 37"/>
            <p:cNvSpPr>
              <a:spLocks/>
            </p:cNvSpPr>
            <p:nvPr/>
          </p:nvSpPr>
          <p:spPr bwMode="auto">
            <a:xfrm>
              <a:off x="950913" y="144463"/>
              <a:ext cx="5773738" cy="4275138"/>
            </a:xfrm>
            <a:custGeom>
              <a:avLst/>
              <a:gdLst>
                <a:gd name="T0" fmla="*/ 731 w 1422"/>
                <a:gd name="T1" fmla="*/ 19 h 1054"/>
                <a:gd name="T2" fmla="*/ 1323 w 1422"/>
                <a:gd name="T3" fmla="*/ 484 h 1054"/>
                <a:gd name="T4" fmla="*/ 947 w 1422"/>
                <a:gd name="T5" fmla="*/ 1008 h 1054"/>
                <a:gd name="T6" fmla="*/ 391 w 1422"/>
                <a:gd name="T7" fmla="*/ 1007 h 1054"/>
                <a:gd name="T8" fmla="*/ 108 w 1422"/>
                <a:gd name="T9" fmla="*/ 600 h 1054"/>
                <a:gd name="T10" fmla="*/ 115 w 1422"/>
                <a:gd name="T11" fmla="*/ 576 h 1054"/>
                <a:gd name="T12" fmla="*/ 212 w 1422"/>
                <a:gd name="T13" fmla="*/ 349 h 1054"/>
                <a:gd name="T14" fmla="*/ 731 w 1422"/>
                <a:gd name="T15" fmla="*/ 19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2" h="1054">
                  <a:moveTo>
                    <a:pt x="731" y="19"/>
                  </a:moveTo>
                  <a:cubicBezTo>
                    <a:pt x="992" y="44"/>
                    <a:pt x="1225" y="142"/>
                    <a:pt x="1323" y="484"/>
                  </a:cubicBezTo>
                  <a:cubicBezTo>
                    <a:pt x="1422" y="827"/>
                    <a:pt x="1216" y="963"/>
                    <a:pt x="947" y="1008"/>
                  </a:cubicBezTo>
                  <a:cubicBezTo>
                    <a:pt x="676" y="1054"/>
                    <a:pt x="392" y="1012"/>
                    <a:pt x="391" y="1007"/>
                  </a:cubicBezTo>
                  <a:cubicBezTo>
                    <a:pt x="389" y="1003"/>
                    <a:pt x="0" y="975"/>
                    <a:pt x="108" y="600"/>
                  </a:cubicBezTo>
                  <a:cubicBezTo>
                    <a:pt x="110" y="592"/>
                    <a:pt x="112" y="584"/>
                    <a:pt x="115" y="576"/>
                  </a:cubicBezTo>
                  <a:cubicBezTo>
                    <a:pt x="140" y="493"/>
                    <a:pt x="172" y="417"/>
                    <a:pt x="212" y="349"/>
                  </a:cubicBezTo>
                  <a:cubicBezTo>
                    <a:pt x="340" y="129"/>
                    <a:pt x="530" y="0"/>
                    <a:pt x="731" y="19"/>
                  </a:cubicBezTo>
                  <a:close/>
                </a:path>
              </a:pathLst>
            </a:custGeom>
            <a:noFill/>
            <a:ln w="4763" cap="flat">
              <a:solidFill>
                <a:srgbClr val="E8E8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8" name="Freeform 38"/>
            <p:cNvSpPr>
              <a:spLocks/>
            </p:cNvSpPr>
            <p:nvPr/>
          </p:nvSpPr>
          <p:spPr bwMode="auto">
            <a:xfrm>
              <a:off x="1125538" y="209551"/>
              <a:ext cx="5546725" cy="4152900"/>
            </a:xfrm>
            <a:custGeom>
              <a:avLst/>
              <a:gdLst>
                <a:gd name="T0" fmla="*/ 709 w 1366"/>
                <a:gd name="T1" fmla="*/ 23 h 1024"/>
                <a:gd name="T2" fmla="*/ 1273 w 1366"/>
                <a:gd name="T3" fmla="*/ 472 h 1024"/>
                <a:gd name="T4" fmla="*/ 912 w 1366"/>
                <a:gd name="T5" fmla="*/ 976 h 1024"/>
                <a:gd name="T6" fmla="*/ 372 w 1366"/>
                <a:gd name="T7" fmla="*/ 974 h 1024"/>
                <a:gd name="T8" fmla="*/ 98 w 1366"/>
                <a:gd name="T9" fmla="*/ 581 h 1024"/>
                <a:gd name="T10" fmla="*/ 104 w 1366"/>
                <a:gd name="T11" fmla="*/ 558 h 1024"/>
                <a:gd name="T12" fmla="*/ 199 w 1366"/>
                <a:gd name="T13" fmla="*/ 336 h 1024"/>
                <a:gd name="T14" fmla="*/ 709 w 1366"/>
                <a:gd name="T15" fmla="*/ 23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6" h="1024">
                  <a:moveTo>
                    <a:pt x="709" y="23"/>
                  </a:moveTo>
                  <a:cubicBezTo>
                    <a:pt x="959" y="52"/>
                    <a:pt x="1181" y="145"/>
                    <a:pt x="1273" y="472"/>
                  </a:cubicBezTo>
                  <a:cubicBezTo>
                    <a:pt x="1366" y="799"/>
                    <a:pt x="1169" y="929"/>
                    <a:pt x="912" y="976"/>
                  </a:cubicBezTo>
                  <a:cubicBezTo>
                    <a:pt x="653" y="1024"/>
                    <a:pt x="375" y="984"/>
                    <a:pt x="372" y="974"/>
                  </a:cubicBezTo>
                  <a:cubicBezTo>
                    <a:pt x="370" y="966"/>
                    <a:pt x="0" y="939"/>
                    <a:pt x="98" y="581"/>
                  </a:cubicBezTo>
                  <a:cubicBezTo>
                    <a:pt x="101" y="573"/>
                    <a:pt x="102" y="565"/>
                    <a:pt x="104" y="558"/>
                  </a:cubicBezTo>
                  <a:cubicBezTo>
                    <a:pt x="128" y="478"/>
                    <a:pt x="158" y="404"/>
                    <a:pt x="199" y="336"/>
                  </a:cubicBezTo>
                  <a:cubicBezTo>
                    <a:pt x="323" y="128"/>
                    <a:pt x="512" y="0"/>
                    <a:pt x="709" y="23"/>
                  </a:cubicBezTo>
                  <a:close/>
                </a:path>
              </a:pathLst>
            </a:custGeom>
            <a:noFill/>
            <a:ln w="4763" cap="flat">
              <a:solidFill>
                <a:srgbClr val="E6E6E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0" name="Freeform 40"/>
            <p:cNvSpPr>
              <a:spLocks/>
            </p:cNvSpPr>
            <p:nvPr/>
          </p:nvSpPr>
          <p:spPr bwMode="auto">
            <a:xfrm>
              <a:off x="1477963" y="334963"/>
              <a:ext cx="5092700" cy="3905250"/>
            </a:xfrm>
            <a:custGeom>
              <a:avLst/>
              <a:gdLst>
                <a:gd name="T0" fmla="*/ 664 w 1254"/>
                <a:gd name="T1" fmla="*/ 32 h 963"/>
                <a:gd name="T2" fmla="*/ 1173 w 1254"/>
                <a:gd name="T3" fmla="*/ 448 h 963"/>
                <a:gd name="T4" fmla="*/ 843 w 1254"/>
                <a:gd name="T5" fmla="*/ 911 h 963"/>
                <a:gd name="T6" fmla="*/ 334 w 1254"/>
                <a:gd name="T7" fmla="*/ 908 h 963"/>
                <a:gd name="T8" fmla="*/ 79 w 1254"/>
                <a:gd name="T9" fmla="*/ 544 h 963"/>
                <a:gd name="T10" fmla="*/ 83 w 1254"/>
                <a:gd name="T11" fmla="*/ 522 h 963"/>
                <a:gd name="T12" fmla="*/ 171 w 1254"/>
                <a:gd name="T13" fmla="*/ 311 h 963"/>
                <a:gd name="T14" fmla="*/ 664 w 1254"/>
                <a:gd name="T15" fmla="*/ 32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54" h="963">
                  <a:moveTo>
                    <a:pt x="664" y="32"/>
                  </a:moveTo>
                  <a:cubicBezTo>
                    <a:pt x="892" y="70"/>
                    <a:pt x="1091" y="151"/>
                    <a:pt x="1173" y="448"/>
                  </a:cubicBezTo>
                  <a:cubicBezTo>
                    <a:pt x="1254" y="745"/>
                    <a:pt x="1074" y="861"/>
                    <a:pt x="843" y="911"/>
                  </a:cubicBezTo>
                  <a:cubicBezTo>
                    <a:pt x="605" y="963"/>
                    <a:pt x="340" y="927"/>
                    <a:pt x="334" y="908"/>
                  </a:cubicBezTo>
                  <a:cubicBezTo>
                    <a:pt x="330" y="892"/>
                    <a:pt x="0" y="868"/>
                    <a:pt x="79" y="544"/>
                  </a:cubicBezTo>
                  <a:cubicBezTo>
                    <a:pt x="81" y="537"/>
                    <a:pt x="81" y="529"/>
                    <a:pt x="83" y="522"/>
                  </a:cubicBezTo>
                  <a:cubicBezTo>
                    <a:pt x="102" y="449"/>
                    <a:pt x="128" y="379"/>
                    <a:pt x="171" y="311"/>
                  </a:cubicBezTo>
                  <a:cubicBezTo>
                    <a:pt x="288" y="129"/>
                    <a:pt x="475" y="0"/>
                    <a:pt x="664" y="32"/>
                  </a:cubicBezTo>
                  <a:close/>
                </a:path>
              </a:pathLst>
            </a:custGeom>
            <a:noFill/>
            <a:ln w="4763" cap="flat">
              <a:solidFill>
                <a:srgbClr val="E2E2E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1" name="Freeform 41"/>
            <p:cNvSpPr>
              <a:spLocks/>
            </p:cNvSpPr>
            <p:nvPr/>
          </p:nvSpPr>
          <p:spPr bwMode="auto">
            <a:xfrm>
              <a:off x="1652588" y="400051"/>
              <a:ext cx="4868863" cy="3783013"/>
            </a:xfrm>
            <a:custGeom>
              <a:avLst/>
              <a:gdLst>
                <a:gd name="T0" fmla="*/ 642 w 1199"/>
                <a:gd name="T1" fmla="*/ 36 h 933"/>
                <a:gd name="T2" fmla="*/ 1123 w 1199"/>
                <a:gd name="T3" fmla="*/ 435 h 933"/>
                <a:gd name="T4" fmla="*/ 809 w 1199"/>
                <a:gd name="T5" fmla="*/ 879 h 933"/>
                <a:gd name="T6" fmla="*/ 316 w 1199"/>
                <a:gd name="T7" fmla="*/ 874 h 933"/>
                <a:gd name="T8" fmla="*/ 70 w 1199"/>
                <a:gd name="T9" fmla="*/ 525 h 933"/>
                <a:gd name="T10" fmla="*/ 73 w 1199"/>
                <a:gd name="T11" fmla="*/ 504 h 933"/>
                <a:gd name="T12" fmla="*/ 158 w 1199"/>
                <a:gd name="T13" fmla="*/ 298 h 933"/>
                <a:gd name="T14" fmla="*/ 642 w 1199"/>
                <a:gd name="T15" fmla="*/ 3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9" h="933">
                  <a:moveTo>
                    <a:pt x="642" y="36"/>
                  </a:moveTo>
                  <a:cubicBezTo>
                    <a:pt x="858" y="78"/>
                    <a:pt x="1047" y="154"/>
                    <a:pt x="1123" y="435"/>
                  </a:cubicBezTo>
                  <a:cubicBezTo>
                    <a:pt x="1199" y="717"/>
                    <a:pt x="1027" y="827"/>
                    <a:pt x="809" y="879"/>
                  </a:cubicBezTo>
                  <a:cubicBezTo>
                    <a:pt x="582" y="933"/>
                    <a:pt x="323" y="898"/>
                    <a:pt x="316" y="874"/>
                  </a:cubicBezTo>
                  <a:cubicBezTo>
                    <a:pt x="310" y="854"/>
                    <a:pt x="0" y="832"/>
                    <a:pt x="70" y="525"/>
                  </a:cubicBezTo>
                  <a:cubicBezTo>
                    <a:pt x="71" y="518"/>
                    <a:pt x="71" y="511"/>
                    <a:pt x="73" y="504"/>
                  </a:cubicBezTo>
                  <a:cubicBezTo>
                    <a:pt x="90" y="434"/>
                    <a:pt x="114" y="366"/>
                    <a:pt x="158" y="298"/>
                  </a:cubicBezTo>
                  <a:cubicBezTo>
                    <a:pt x="270" y="128"/>
                    <a:pt x="456" y="0"/>
                    <a:pt x="642" y="36"/>
                  </a:cubicBezTo>
                  <a:close/>
                </a:path>
              </a:pathLst>
            </a:custGeom>
            <a:noFill/>
            <a:ln w="4763" cap="flat">
              <a:solidFill>
                <a:srgbClr val="E0DFD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2" name="Freeform 42"/>
            <p:cNvSpPr>
              <a:spLocks/>
            </p:cNvSpPr>
            <p:nvPr/>
          </p:nvSpPr>
          <p:spPr bwMode="auto">
            <a:xfrm>
              <a:off x="1831976" y="461963"/>
              <a:ext cx="4637088" cy="3660775"/>
            </a:xfrm>
            <a:custGeom>
              <a:avLst/>
              <a:gdLst>
                <a:gd name="T0" fmla="*/ 619 w 1142"/>
                <a:gd name="T1" fmla="*/ 41 h 903"/>
                <a:gd name="T2" fmla="*/ 1072 w 1142"/>
                <a:gd name="T3" fmla="*/ 424 h 903"/>
                <a:gd name="T4" fmla="*/ 773 w 1142"/>
                <a:gd name="T5" fmla="*/ 847 h 903"/>
                <a:gd name="T6" fmla="*/ 297 w 1142"/>
                <a:gd name="T7" fmla="*/ 842 h 903"/>
                <a:gd name="T8" fmla="*/ 59 w 1142"/>
                <a:gd name="T9" fmla="*/ 507 h 903"/>
                <a:gd name="T10" fmla="*/ 62 w 1142"/>
                <a:gd name="T11" fmla="*/ 486 h 903"/>
                <a:gd name="T12" fmla="*/ 144 w 1142"/>
                <a:gd name="T13" fmla="*/ 287 h 903"/>
                <a:gd name="T14" fmla="*/ 619 w 1142"/>
                <a:gd name="T15" fmla="*/ 41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2" h="903">
                  <a:moveTo>
                    <a:pt x="619" y="41"/>
                  </a:moveTo>
                  <a:cubicBezTo>
                    <a:pt x="824" y="86"/>
                    <a:pt x="1002" y="158"/>
                    <a:pt x="1072" y="424"/>
                  </a:cubicBezTo>
                  <a:cubicBezTo>
                    <a:pt x="1142" y="690"/>
                    <a:pt x="979" y="794"/>
                    <a:pt x="773" y="847"/>
                  </a:cubicBezTo>
                  <a:cubicBezTo>
                    <a:pt x="557" y="903"/>
                    <a:pt x="305" y="871"/>
                    <a:pt x="297" y="842"/>
                  </a:cubicBezTo>
                  <a:cubicBezTo>
                    <a:pt x="290" y="818"/>
                    <a:pt x="0" y="797"/>
                    <a:pt x="59" y="507"/>
                  </a:cubicBezTo>
                  <a:cubicBezTo>
                    <a:pt x="61" y="501"/>
                    <a:pt x="61" y="493"/>
                    <a:pt x="62" y="486"/>
                  </a:cubicBezTo>
                  <a:cubicBezTo>
                    <a:pt x="76" y="420"/>
                    <a:pt x="99" y="354"/>
                    <a:pt x="144" y="287"/>
                  </a:cubicBezTo>
                  <a:cubicBezTo>
                    <a:pt x="251" y="128"/>
                    <a:pt x="437" y="0"/>
                    <a:pt x="619" y="41"/>
                  </a:cubicBezTo>
                  <a:close/>
                </a:path>
              </a:pathLst>
            </a:custGeom>
            <a:noFill/>
            <a:ln w="4763" cap="flat">
              <a:solidFill>
                <a:srgbClr val="DEDDD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3" name="Freeform 43"/>
            <p:cNvSpPr>
              <a:spLocks/>
            </p:cNvSpPr>
            <p:nvPr/>
          </p:nvSpPr>
          <p:spPr bwMode="auto">
            <a:xfrm>
              <a:off x="2006601" y="527051"/>
              <a:ext cx="4413250" cy="3538538"/>
            </a:xfrm>
            <a:custGeom>
              <a:avLst/>
              <a:gdLst>
                <a:gd name="T0" fmla="*/ 597 w 1087"/>
                <a:gd name="T1" fmla="*/ 45 h 873"/>
                <a:gd name="T2" fmla="*/ 1022 w 1087"/>
                <a:gd name="T3" fmla="*/ 411 h 873"/>
                <a:gd name="T4" fmla="*/ 739 w 1087"/>
                <a:gd name="T5" fmla="*/ 815 h 873"/>
                <a:gd name="T6" fmla="*/ 278 w 1087"/>
                <a:gd name="T7" fmla="*/ 808 h 873"/>
                <a:gd name="T8" fmla="*/ 50 w 1087"/>
                <a:gd name="T9" fmla="*/ 488 h 873"/>
                <a:gd name="T10" fmla="*/ 52 w 1087"/>
                <a:gd name="T11" fmla="*/ 468 h 873"/>
                <a:gd name="T12" fmla="*/ 131 w 1087"/>
                <a:gd name="T13" fmla="*/ 274 h 873"/>
                <a:gd name="T14" fmla="*/ 597 w 1087"/>
                <a:gd name="T15" fmla="*/ 45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87" h="873">
                  <a:moveTo>
                    <a:pt x="597" y="45"/>
                  </a:moveTo>
                  <a:cubicBezTo>
                    <a:pt x="791" y="94"/>
                    <a:pt x="958" y="161"/>
                    <a:pt x="1022" y="411"/>
                  </a:cubicBezTo>
                  <a:cubicBezTo>
                    <a:pt x="1087" y="663"/>
                    <a:pt x="931" y="760"/>
                    <a:pt x="739" y="815"/>
                  </a:cubicBezTo>
                  <a:cubicBezTo>
                    <a:pt x="534" y="873"/>
                    <a:pt x="287" y="842"/>
                    <a:pt x="278" y="808"/>
                  </a:cubicBezTo>
                  <a:cubicBezTo>
                    <a:pt x="270" y="781"/>
                    <a:pt x="0" y="760"/>
                    <a:pt x="50" y="488"/>
                  </a:cubicBezTo>
                  <a:cubicBezTo>
                    <a:pt x="51" y="482"/>
                    <a:pt x="51" y="475"/>
                    <a:pt x="52" y="468"/>
                  </a:cubicBezTo>
                  <a:cubicBezTo>
                    <a:pt x="64" y="405"/>
                    <a:pt x="84" y="341"/>
                    <a:pt x="131" y="274"/>
                  </a:cubicBezTo>
                  <a:cubicBezTo>
                    <a:pt x="233" y="127"/>
                    <a:pt x="418" y="0"/>
                    <a:pt x="597" y="45"/>
                  </a:cubicBezTo>
                  <a:close/>
                </a:path>
              </a:pathLst>
            </a:custGeom>
            <a:noFill/>
            <a:ln w="4763" cap="flat">
              <a:solidFill>
                <a:srgbClr val="DCDBD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4" name="Freeform 44"/>
            <p:cNvSpPr>
              <a:spLocks/>
            </p:cNvSpPr>
            <p:nvPr/>
          </p:nvSpPr>
          <p:spPr bwMode="auto">
            <a:xfrm>
              <a:off x="2181226" y="587376"/>
              <a:ext cx="4189413" cy="3417888"/>
            </a:xfrm>
            <a:custGeom>
              <a:avLst/>
              <a:gdLst>
                <a:gd name="T0" fmla="*/ 575 w 1032"/>
                <a:gd name="T1" fmla="*/ 50 h 843"/>
                <a:gd name="T2" fmla="*/ 973 w 1032"/>
                <a:gd name="T3" fmla="*/ 400 h 843"/>
                <a:gd name="T4" fmla="*/ 705 w 1032"/>
                <a:gd name="T5" fmla="*/ 783 h 843"/>
                <a:gd name="T6" fmla="*/ 260 w 1032"/>
                <a:gd name="T7" fmla="*/ 776 h 843"/>
                <a:gd name="T8" fmla="*/ 41 w 1032"/>
                <a:gd name="T9" fmla="*/ 470 h 843"/>
                <a:gd name="T10" fmla="*/ 42 w 1032"/>
                <a:gd name="T11" fmla="*/ 451 h 843"/>
                <a:gd name="T12" fmla="*/ 118 w 1032"/>
                <a:gd name="T13" fmla="*/ 262 h 843"/>
                <a:gd name="T14" fmla="*/ 575 w 1032"/>
                <a:gd name="T15" fmla="*/ 5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2" h="843">
                  <a:moveTo>
                    <a:pt x="575" y="50"/>
                  </a:moveTo>
                  <a:cubicBezTo>
                    <a:pt x="757" y="102"/>
                    <a:pt x="913" y="165"/>
                    <a:pt x="973" y="400"/>
                  </a:cubicBezTo>
                  <a:cubicBezTo>
                    <a:pt x="1032" y="636"/>
                    <a:pt x="884" y="728"/>
                    <a:pt x="705" y="783"/>
                  </a:cubicBezTo>
                  <a:cubicBezTo>
                    <a:pt x="510" y="843"/>
                    <a:pt x="270" y="814"/>
                    <a:pt x="260" y="776"/>
                  </a:cubicBezTo>
                  <a:cubicBezTo>
                    <a:pt x="251" y="744"/>
                    <a:pt x="0" y="725"/>
                    <a:pt x="41" y="470"/>
                  </a:cubicBezTo>
                  <a:cubicBezTo>
                    <a:pt x="42" y="464"/>
                    <a:pt x="41" y="457"/>
                    <a:pt x="42" y="451"/>
                  </a:cubicBezTo>
                  <a:cubicBezTo>
                    <a:pt x="52" y="391"/>
                    <a:pt x="70" y="329"/>
                    <a:pt x="118" y="262"/>
                  </a:cubicBezTo>
                  <a:cubicBezTo>
                    <a:pt x="214" y="127"/>
                    <a:pt x="400" y="0"/>
                    <a:pt x="575" y="50"/>
                  </a:cubicBezTo>
                  <a:close/>
                </a:path>
              </a:pathLst>
            </a:custGeom>
            <a:noFill/>
            <a:ln w="4763" cap="flat">
              <a:solidFill>
                <a:srgbClr val="DAD9D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5" name="Freeform 45"/>
            <p:cNvSpPr>
              <a:spLocks/>
            </p:cNvSpPr>
            <p:nvPr/>
          </p:nvSpPr>
          <p:spPr bwMode="auto">
            <a:xfrm>
              <a:off x="2355851" y="647701"/>
              <a:ext cx="3962400" cy="3300413"/>
            </a:xfrm>
            <a:custGeom>
              <a:avLst/>
              <a:gdLst>
                <a:gd name="T0" fmla="*/ 553 w 976"/>
                <a:gd name="T1" fmla="*/ 55 h 814"/>
                <a:gd name="T2" fmla="*/ 923 w 976"/>
                <a:gd name="T3" fmla="*/ 388 h 814"/>
                <a:gd name="T4" fmla="*/ 670 w 976"/>
                <a:gd name="T5" fmla="*/ 751 h 814"/>
                <a:gd name="T6" fmla="*/ 241 w 976"/>
                <a:gd name="T7" fmla="*/ 743 h 814"/>
                <a:gd name="T8" fmla="*/ 32 w 976"/>
                <a:gd name="T9" fmla="*/ 452 h 814"/>
                <a:gd name="T10" fmla="*/ 32 w 976"/>
                <a:gd name="T11" fmla="*/ 434 h 814"/>
                <a:gd name="T12" fmla="*/ 104 w 976"/>
                <a:gd name="T13" fmla="*/ 250 h 814"/>
                <a:gd name="T14" fmla="*/ 553 w 976"/>
                <a:gd name="T15" fmla="*/ 55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6" h="814">
                  <a:moveTo>
                    <a:pt x="553" y="55"/>
                  </a:moveTo>
                  <a:cubicBezTo>
                    <a:pt x="724" y="109"/>
                    <a:pt x="869" y="168"/>
                    <a:pt x="923" y="388"/>
                  </a:cubicBezTo>
                  <a:cubicBezTo>
                    <a:pt x="976" y="609"/>
                    <a:pt x="837" y="695"/>
                    <a:pt x="670" y="751"/>
                  </a:cubicBezTo>
                  <a:cubicBezTo>
                    <a:pt x="487" y="814"/>
                    <a:pt x="253" y="787"/>
                    <a:pt x="241" y="743"/>
                  </a:cubicBezTo>
                  <a:cubicBezTo>
                    <a:pt x="231" y="708"/>
                    <a:pt x="0" y="689"/>
                    <a:pt x="32" y="452"/>
                  </a:cubicBezTo>
                  <a:cubicBezTo>
                    <a:pt x="33" y="446"/>
                    <a:pt x="31" y="440"/>
                    <a:pt x="32" y="434"/>
                  </a:cubicBezTo>
                  <a:cubicBezTo>
                    <a:pt x="40" y="377"/>
                    <a:pt x="56" y="317"/>
                    <a:pt x="104" y="250"/>
                  </a:cubicBezTo>
                  <a:cubicBezTo>
                    <a:pt x="195" y="127"/>
                    <a:pt x="381" y="0"/>
                    <a:pt x="553" y="55"/>
                  </a:cubicBezTo>
                  <a:close/>
                </a:path>
              </a:pathLst>
            </a:custGeom>
            <a:noFill/>
            <a:ln w="4763" cap="flat">
              <a:solidFill>
                <a:srgbClr val="D8D7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6" name="Freeform 46"/>
            <p:cNvSpPr>
              <a:spLocks/>
            </p:cNvSpPr>
            <p:nvPr/>
          </p:nvSpPr>
          <p:spPr bwMode="auto">
            <a:xfrm>
              <a:off x="2525713" y="704851"/>
              <a:ext cx="3744913" cy="3186113"/>
            </a:xfrm>
            <a:custGeom>
              <a:avLst/>
              <a:gdLst>
                <a:gd name="T0" fmla="*/ 532 w 922"/>
                <a:gd name="T1" fmla="*/ 60 h 786"/>
                <a:gd name="T2" fmla="*/ 874 w 922"/>
                <a:gd name="T3" fmla="*/ 378 h 786"/>
                <a:gd name="T4" fmla="*/ 637 w 922"/>
                <a:gd name="T5" fmla="*/ 721 h 786"/>
                <a:gd name="T6" fmla="*/ 224 w 922"/>
                <a:gd name="T7" fmla="*/ 712 h 786"/>
                <a:gd name="T8" fmla="*/ 23 w 922"/>
                <a:gd name="T9" fmla="*/ 435 h 786"/>
                <a:gd name="T10" fmla="*/ 23 w 922"/>
                <a:gd name="T11" fmla="*/ 417 h 786"/>
                <a:gd name="T12" fmla="*/ 92 w 922"/>
                <a:gd name="T13" fmla="*/ 239 h 786"/>
                <a:gd name="T14" fmla="*/ 532 w 922"/>
                <a:gd name="T15" fmla="*/ 6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2" h="786">
                  <a:moveTo>
                    <a:pt x="532" y="60"/>
                  </a:moveTo>
                  <a:cubicBezTo>
                    <a:pt x="692" y="117"/>
                    <a:pt x="826" y="173"/>
                    <a:pt x="874" y="378"/>
                  </a:cubicBezTo>
                  <a:cubicBezTo>
                    <a:pt x="922" y="583"/>
                    <a:pt x="791" y="663"/>
                    <a:pt x="637" y="721"/>
                  </a:cubicBezTo>
                  <a:cubicBezTo>
                    <a:pt x="464" y="786"/>
                    <a:pt x="237" y="760"/>
                    <a:pt x="224" y="712"/>
                  </a:cubicBezTo>
                  <a:cubicBezTo>
                    <a:pt x="213" y="672"/>
                    <a:pt x="0" y="654"/>
                    <a:pt x="23" y="435"/>
                  </a:cubicBezTo>
                  <a:cubicBezTo>
                    <a:pt x="24" y="430"/>
                    <a:pt x="22" y="423"/>
                    <a:pt x="23" y="417"/>
                  </a:cubicBezTo>
                  <a:cubicBezTo>
                    <a:pt x="28" y="365"/>
                    <a:pt x="42" y="306"/>
                    <a:pt x="92" y="239"/>
                  </a:cubicBezTo>
                  <a:cubicBezTo>
                    <a:pt x="176" y="127"/>
                    <a:pt x="363" y="0"/>
                    <a:pt x="532" y="60"/>
                  </a:cubicBezTo>
                  <a:close/>
                </a:path>
              </a:pathLst>
            </a:custGeom>
            <a:noFill/>
            <a:ln w="4763" cap="flat">
              <a:solidFill>
                <a:srgbClr val="D6D5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7" name="Freeform 47"/>
            <p:cNvSpPr>
              <a:spLocks/>
            </p:cNvSpPr>
            <p:nvPr/>
          </p:nvSpPr>
          <p:spPr bwMode="auto">
            <a:xfrm>
              <a:off x="2695576" y="765176"/>
              <a:ext cx="3521075" cy="3065463"/>
            </a:xfrm>
            <a:custGeom>
              <a:avLst/>
              <a:gdLst>
                <a:gd name="T0" fmla="*/ 511 w 867"/>
                <a:gd name="T1" fmla="*/ 65 h 756"/>
                <a:gd name="T2" fmla="*/ 825 w 867"/>
                <a:gd name="T3" fmla="*/ 366 h 756"/>
                <a:gd name="T4" fmla="*/ 604 w 867"/>
                <a:gd name="T5" fmla="*/ 689 h 756"/>
                <a:gd name="T6" fmla="*/ 206 w 867"/>
                <a:gd name="T7" fmla="*/ 679 h 756"/>
                <a:gd name="T8" fmla="*/ 15 w 867"/>
                <a:gd name="T9" fmla="*/ 417 h 756"/>
                <a:gd name="T10" fmla="*/ 13 w 867"/>
                <a:gd name="T11" fmla="*/ 400 h 756"/>
                <a:gd name="T12" fmla="*/ 80 w 867"/>
                <a:gd name="T13" fmla="*/ 227 h 756"/>
                <a:gd name="T14" fmla="*/ 511 w 867"/>
                <a:gd name="T15" fmla="*/ 65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7" h="756">
                  <a:moveTo>
                    <a:pt x="511" y="65"/>
                  </a:moveTo>
                  <a:cubicBezTo>
                    <a:pt x="659" y="124"/>
                    <a:pt x="783" y="177"/>
                    <a:pt x="825" y="366"/>
                  </a:cubicBezTo>
                  <a:cubicBezTo>
                    <a:pt x="867" y="557"/>
                    <a:pt x="744" y="631"/>
                    <a:pt x="604" y="689"/>
                  </a:cubicBezTo>
                  <a:cubicBezTo>
                    <a:pt x="441" y="756"/>
                    <a:pt x="221" y="732"/>
                    <a:pt x="206" y="679"/>
                  </a:cubicBezTo>
                  <a:cubicBezTo>
                    <a:pt x="194" y="636"/>
                    <a:pt x="0" y="618"/>
                    <a:pt x="15" y="417"/>
                  </a:cubicBezTo>
                  <a:cubicBezTo>
                    <a:pt x="16" y="412"/>
                    <a:pt x="13" y="406"/>
                    <a:pt x="13" y="400"/>
                  </a:cubicBezTo>
                  <a:cubicBezTo>
                    <a:pt x="17" y="351"/>
                    <a:pt x="29" y="294"/>
                    <a:pt x="80" y="227"/>
                  </a:cubicBezTo>
                  <a:cubicBezTo>
                    <a:pt x="158" y="127"/>
                    <a:pt x="346" y="0"/>
                    <a:pt x="511" y="65"/>
                  </a:cubicBezTo>
                  <a:close/>
                </a:path>
              </a:pathLst>
            </a:custGeom>
            <a:noFill/>
            <a:ln w="4763" cap="flat">
              <a:solidFill>
                <a:srgbClr val="D4D3D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8" name="Freeform 48"/>
            <p:cNvSpPr>
              <a:spLocks/>
            </p:cNvSpPr>
            <p:nvPr/>
          </p:nvSpPr>
          <p:spPr bwMode="auto">
            <a:xfrm>
              <a:off x="2867026" y="822326"/>
              <a:ext cx="3302000" cy="2955925"/>
            </a:xfrm>
            <a:custGeom>
              <a:avLst/>
              <a:gdLst>
                <a:gd name="T0" fmla="*/ 490 w 813"/>
                <a:gd name="T1" fmla="*/ 71 h 729"/>
                <a:gd name="T2" fmla="*/ 776 w 813"/>
                <a:gd name="T3" fmla="*/ 356 h 729"/>
                <a:gd name="T4" fmla="*/ 571 w 813"/>
                <a:gd name="T5" fmla="*/ 659 h 729"/>
                <a:gd name="T6" fmla="*/ 189 w 813"/>
                <a:gd name="T7" fmla="*/ 648 h 729"/>
                <a:gd name="T8" fmla="*/ 7 w 813"/>
                <a:gd name="T9" fmla="*/ 400 h 729"/>
                <a:gd name="T10" fmla="*/ 4 w 813"/>
                <a:gd name="T11" fmla="*/ 384 h 729"/>
                <a:gd name="T12" fmla="*/ 68 w 813"/>
                <a:gd name="T13" fmla="*/ 217 h 729"/>
                <a:gd name="T14" fmla="*/ 490 w 813"/>
                <a:gd name="T15" fmla="*/ 71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3" h="729">
                  <a:moveTo>
                    <a:pt x="490" y="71"/>
                  </a:moveTo>
                  <a:cubicBezTo>
                    <a:pt x="627" y="132"/>
                    <a:pt x="740" y="182"/>
                    <a:pt x="776" y="356"/>
                  </a:cubicBezTo>
                  <a:cubicBezTo>
                    <a:pt x="813" y="531"/>
                    <a:pt x="698" y="600"/>
                    <a:pt x="571" y="659"/>
                  </a:cubicBezTo>
                  <a:cubicBezTo>
                    <a:pt x="418" y="729"/>
                    <a:pt x="205" y="706"/>
                    <a:pt x="189" y="648"/>
                  </a:cubicBezTo>
                  <a:cubicBezTo>
                    <a:pt x="176" y="600"/>
                    <a:pt x="0" y="583"/>
                    <a:pt x="7" y="400"/>
                  </a:cubicBezTo>
                  <a:cubicBezTo>
                    <a:pt x="7" y="395"/>
                    <a:pt x="4" y="389"/>
                    <a:pt x="4" y="384"/>
                  </a:cubicBezTo>
                  <a:cubicBezTo>
                    <a:pt x="6" y="338"/>
                    <a:pt x="16" y="283"/>
                    <a:pt x="68" y="217"/>
                  </a:cubicBezTo>
                  <a:cubicBezTo>
                    <a:pt x="139" y="127"/>
                    <a:pt x="328" y="0"/>
                    <a:pt x="490" y="71"/>
                  </a:cubicBezTo>
                  <a:close/>
                </a:path>
              </a:pathLst>
            </a:custGeom>
            <a:noFill/>
            <a:ln w="4763" cap="flat">
              <a:solidFill>
                <a:srgbClr val="D2D1D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9" name="Freeform 49"/>
            <p:cNvSpPr>
              <a:spLocks/>
            </p:cNvSpPr>
            <p:nvPr/>
          </p:nvSpPr>
          <p:spPr bwMode="auto">
            <a:xfrm>
              <a:off x="3017194" y="1094588"/>
              <a:ext cx="2996944" cy="2515975"/>
            </a:xfrm>
            <a:custGeom>
              <a:avLst/>
              <a:gdLst>
                <a:gd name="T0" fmla="*/ 500 w 789"/>
                <a:gd name="T1" fmla="*/ 77 h 701"/>
                <a:gd name="T2" fmla="*/ 759 w 789"/>
                <a:gd name="T3" fmla="*/ 345 h 701"/>
                <a:gd name="T4" fmla="*/ 568 w 789"/>
                <a:gd name="T5" fmla="*/ 628 h 701"/>
                <a:gd name="T6" fmla="*/ 203 w 789"/>
                <a:gd name="T7" fmla="*/ 616 h 701"/>
                <a:gd name="T8" fmla="*/ 30 w 789"/>
                <a:gd name="T9" fmla="*/ 383 h 701"/>
                <a:gd name="T10" fmla="*/ 26 w 789"/>
                <a:gd name="T11" fmla="*/ 368 h 701"/>
                <a:gd name="T12" fmla="*/ 87 w 789"/>
                <a:gd name="T13" fmla="*/ 206 h 701"/>
                <a:gd name="T14" fmla="*/ 500 w 789"/>
                <a:gd name="T15" fmla="*/ 77 h 701"/>
                <a:gd name="connsiteX0" fmla="*/ 6007 w 9355"/>
                <a:gd name="connsiteY0" fmla="*/ 341 h 8854"/>
                <a:gd name="connsiteX1" fmla="*/ 9290 w 9355"/>
                <a:gd name="connsiteY1" fmla="*/ 4165 h 8854"/>
                <a:gd name="connsiteX2" fmla="*/ 6869 w 9355"/>
                <a:gd name="connsiteY2" fmla="*/ 8202 h 8854"/>
                <a:gd name="connsiteX3" fmla="*/ 2243 w 9355"/>
                <a:gd name="connsiteY3" fmla="*/ 8030 h 8854"/>
                <a:gd name="connsiteX4" fmla="*/ 50 w 9355"/>
                <a:gd name="connsiteY4" fmla="*/ 4707 h 8854"/>
                <a:gd name="connsiteX5" fmla="*/ 0 w 9355"/>
                <a:gd name="connsiteY5" fmla="*/ 4493 h 8854"/>
                <a:gd name="connsiteX6" fmla="*/ 773 w 9355"/>
                <a:gd name="connsiteY6" fmla="*/ 2182 h 8854"/>
                <a:gd name="connsiteX7" fmla="*/ 6007 w 9355"/>
                <a:gd name="connsiteY7" fmla="*/ 341 h 8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55" h="8854">
                  <a:moveTo>
                    <a:pt x="6007" y="341"/>
                  </a:moveTo>
                  <a:cubicBezTo>
                    <a:pt x="7604" y="1226"/>
                    <a:pt x="8884" y="1911"/>
                    <a:pt x="9290" y="4165"/>
                  </a:cubicBezTo>
                  <a:cubicBezTo>
                    <a:pt x="9670" y="6447"/>
                    <a:pt x="8327" y="7360"/>
                    <a:pt x="6869" y="8202"/>
                  </a:cubicBezTo>
                  <a:cubicBezTo>
                    <a:pt x="5069" y="9243"/>
                    <a:pt x="2458" y="8929"/>
                    <a:pt x="2243" y="8030"/>
                  </a:cubicBezTo>
                  <a:cubicBezTo>
                    <a:pt x="2053" y="7303"/>
                    <a:pt x="94" y="7027"/>
                    <a:pt x="50" y="4707"/>
                  </a:cubicBezTo>
                  <a:cubicBezTo>
                    <a:pt x="38" y="4650"/>
                    <a:pt x="0" y="4564"/>
                    <a:pt x="0" y="4493"/>
                  </a:cubicBezTo>
                  <a:cubicBezTo>
                    <a:pt x="0" y="3879"/>
                    <a:pt x="88" y="3123"/>
                    <a:pt x="773" y="2182"/>
                  </a:cubicBezTo>
                  <a:cubicBezTo>
                    <a:pt x="1584" y="1055"/>
                    <a:pt x="3992" y="-757"/>
                    <a:pt x="6007" y="341"/>
                  </a:cubicBezTo>
                  <a:close/>
                </a:path>
              </a:pathLst>
            </a:custGeom>
            <a:noFill/>
            <a:ln w="4763" cap="flat">
              <a:solidFill>
                <a:srgbClr val="D0CFC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0" name="Freeform 50"/>
            <p:cNvSpPr>
              <a:spLocks/>
            </p:cNvSpPr>
            <p:nvPr/>
          </p:nvSpPr>
          <p:spPr bwMode="auto">
            <a:xfrm>
              <a:off x="3146617" y="1155075"/>
              <a:ext cx="2835017" cy="2396587"/>
            </a:xfrm>
            <a:custGeom>
              <a:avLst/>
              <a:gdLst>
                <a:gd name="T0" fmla="*/ 480 w 736"/>
                <a:gd name="T1" fmla="*/ 84 h 674"/>
                <a:gd name="T2" fmla="*/ 711 w 736"/>
                <a:gd name="T3" fmla="*/ 336 h 674"/>
                <a:gd name="T4" fmla="*/ 536 w 736"/>
                <a:gd name="T5" fmla="*/ 598 h 674"/>
                <a:gd name="T6" fmla="*/ 186 w 736"/>
                <a:gd name="T7" fmla="*/ 586 h 674"/>
                <a:gd name="T8" fmla="*/ 22 w 736"/>
                <a:gd name="T9" fmla="*/ 367 h 674"/>
                <a:gd name="T10" fmla="*/ 18 w 736"/>
                <a:gd name="T11" fmla="*/ 352 h 674"/>
                <a:gd name="T12" fmla="*/ 76 w 736"/>
                <a:gd name="T13" fmla="*/ 196 h 674"/>
                <a:gd name="T14" fmla="*/ 480 w 736"/>
                <a:gd name="T15" fmla="*/ 84 h 674"/>
                <a:gd name="connsiteX0" fmla="*/ 6293 w 9484"/>
                <a:gd name="connsiteY0" fmla="*/ 429 h 8772"/>
                <a:gd name="connsiteX1" fmla="*/ 9431 w 9484"/>
                <a:gd name="connsiteY1" fmla="*/ 4168 h 8772"/>
                <a:gd name="connsiteX2" fmla="*/ 7054 w 9484"/>
                <a:gd name="connsiteY2" fmla="*/ 8055 h 8772"/>
                <a:gd name="connsiteX3" fmla="*/ 2298 w 9484"/>
                <a:gd name="connsiteY3" fmla="*/ 7877 h 8772"/>
                <a:gd name="connsiteX4" fmla="*/ 70 w 9484"/>
                <a:gd name="connsiteY4" fmla="*/ 4628 h 8772"/>
                <a:gd name="connsiteX5" fmla="*/ 16 w 9484"/>
                <a:gd name="connsiteY5" fmla="*/ 4406 h 8772"/>
                <a:gd name="connsiteX6" fmla="*/ 804 w 9484"/>
                <a:gd name="connsiteY6" fmla="*/ 2091 h 8772"/>
                <a:gd name="connsiteX7" fmla="*/ 6293 w 9484"/>
                <a:gd name="connsiteY7" fmla="*/ 429 h 8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84" h="8772">
                  <a:moveTo>
                    <a:pt x="6293" y="429"/>
                  </a:moveTo>
                  <a:cubicBezTo>
                    <a:pt x="7855" y="1349"/>
                    <a:pt x="9092" y="2047"/>
                    <a:pt x="9431" y="4168"/>
                  </a:cubicBezTo>
                  <a:cubicBezTo>
                    <a:pt x="9771" y="6305"/>
                    <a:pt x="8426" y="7180"/>
                    <a:pt x="7054" y="8055"/>
                  </a:cubicBezTo>
                  <a:cubicBezTo>
                    <a:pt x="5274" y="9183"/>
                    <a:pt x="2556" y="8871"/>
                    <a:pt x="2298" y="7877"/>
                  </a:cubicBezTo>
                  <a:cubicBezTo>
                    <a:pt x="2094" y="7047"/>
                    <a:pt x="199" y="6765"/>
                    <a:pt x="70" y="4628"/>
                  </a:cubicBezTo>
                  <a:cubicBezTo>
                    <a:pt x="56" y="4569"/>
                    <a:pt x="16" y="4480"/>
                    <a:pt x="16" y="4406"/>
                  </a:cubicBezTo>
                  <a:cubicBezTo>
                    <a:pt x="-12" y="3827"/>
                    <a:pt x="-93" y="2922"/>
                    <a:pt x="804" y="2091"/>
                  </a:cubicBezTo>
                  <a:cubicBezTo>
                    <a:pt x="1388" y="934"/>
                    <a:pt x="4187" y="-817"/>
                    <a:pt x="6293" y="429"/>
                  </a:cubicBezTo>
                  <a:close/>
                </a:path>
              </a:pathLst>
            </a:custGeom>
            <a:noFill/>
            <a:ln w="4763" cap="flat">
              <a:solidFill>
                <a:srgbClr val="CECDC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1" name="Freeform 51"/>
            <p:cNvSpPr>
              <a:spLocks/>
            </p:cNvSpPr>
            <p:nvPr/>
          </p:nvSpPr>
          <p:spPr bwMode="auto">
            <a:xfrm>
              <a:off x="3273663" y="1219920"/>
              <a:ext cx="2674342" cy="2275516"/>
            </a:xfrm>
            <a:custGeom>
              <a:avLst/>
              <a:gdLst>
                <a:gd name="T0" fmla="*/ 463 w 686"/>
                <a:gd name="T1" fmla="*/ 91 h 648"/>
                <a:gd name="T2" fmla="*/ 666 w 686"/>
                <a:gd name="T3" fmla="*/ 326 h 648"/>
                <a:gd name="T4" fmla="*/ 507 w 686"/>
                <a:gd name="T5" fmla="*/ 569 h 648"/>
                <a:gd name="T6" fmla="*/ 173 w 686"/>
                <a:gd name="T7" fmla="*/ 555 h 648"/>
                <a:gd name="T8" fmla="*/ 18 w 686"/>
                <a:gd name="T9" fmla="*/ 351 h 648"/>
                <a:gd name="T10" fmla="*/ 13 w 686"/>
                <a:gd name="T11" fmla="*/ 337 h 648"/>
                <a:gd name="T12" fmla="*/ 67 w 686"/>
                <a:gd name="T13" fmla="*/ 186 h 648"/>
                <a:gd name="T14" fmla="*/ 463 w 686"/>
                <a:gd name="T15" fmla="*/ 91 h 648"/>
                <a:gd name="connsiteX0" fmla="*/ 6600 w 9599"/>
                <a:gd name="connsiteY0" fmla="*/ 507 h 8661"/>
                <a:gd name="connsiteX1" fmla="*/ 9559 w 9599"/>
                <a:gd name="connsiteY1" fmla="*/ 4134 h 8661"/>
                <a:gd name="connsiteX2" fmla="*/ 7242 w 9599"/>
                <a:gd name="connsiteY2" fmla="*/ 7884 h 8661"/>
                <a:gd name="connsiteX3" fmla="*/ 2373 w 9599"/>
                <a:gd name="connsiteY3" fmla="*/ 7668 h 8661"/>
                <a:gd name="connsiteX4" fmla="*/ 113 w 9599"/>
                <a:gd name="connsiteY4" fmla="*/ 4520 h 8661"/>
                <a:gd name="connsiteX5" fmla="*/ 41 w 9599"/>
                <a:gd name="connsiteY5" fmla="*/ 4304 h 8661"/>
                <a:gd name="connsiteX6" fmla="*/ 828 w 9599"/>
                <a:gd name="connsiteY6" fmla="*/ 1973 h 8661"/>
                <a:gd name="connsiteX7" fmla="*/ 6600 w 9599"/>
                <a:gd name="connsiteY7" fmla="*/ 507 h 8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99" h="8661">
                  <a:moveTo>
                    <a:pt x="6600" y="507"/>
                  </a:moveTo>
                  <a:cubicBezTo>
                    <a:pt x="8116" y="1480"/>
                    <a:pt x="9268" y="2159"/>
                    <a:pt x="9559" y="4134"/>
                  </a:cubicBezTo>
                  <a:cubicBezTo>
                    <a:pt x="9851" y="6140"/>
                    <a:pt x="8524" y="6973"/>
                    <a:pt x="7242" y="7884"/>
                  </a:cubicBezTo>
                  <a:cubicBezTo>
                    <a:pt x="5478" y="9103"/>
                    <a:pt x="2664" y="8779"/>
                    <a:pt x="2373" y="7668"/>
                  </a:cubicBezTo>
                  <a:cubicBezTo>
                    <a:pt x="2125" y="6757"/>
                    <a:pt x="349" y="6464"/>
                    <a:pt x="113" y="4520"/>
                  </a:cubicBezTo>
                  <a:cubicBezTo>
                    <a:pt x="99" y="4458"/>
                    <a:pt x="41" y="4381"/>
                    <a:pt x="41" y="4304"/>
                  </a:cubicBezTo>
                  <a:cubicBezTo>
                    <a:pt x="-18" y="3748"/>
                    <a:pt x="-149" y="2822"/>
                    <a:pt x="828" y="1973"/>
                  </a:cubicBezTo>
                  <a:cubicBezTo>
                    <a:pt x="1382" y="955"/>
                    <a:pt x="4385" y="-897"/>
                    <a:pt x="6600" y="507"/>
                  </a:cubicBezTo>
                  <a:close/>
                </a:path>
              </a:pathLst>
            </a:custGeom>
            <a:noFill/>
            <a:ln w="4763" cap="flat">
              <a:solidFill>
                <a:srgbClr val="CCCBC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2" name="Freeform 52"/>
            <p:cNvSpPr>
              <a:spLocks/>
            </p:cNvSpPr>
            <p:nvPr/>
          </p:nvSpPr>
          <p:spPr bwMode="auto">
            <a:xfrm>
              <a:off x="3401982" y="1283556"/>
              <a:ext cx="2513290" cy="2158819"/>
            </a:xfrm>
            <a:custGeom>
              <a:avLst/>
              <a:gdLst>
                <a:gd name="T0" fmla="*/ 456 w 645"/>
                <a:gd name="T1" fmla="*/ 98 h 623"/>
                <a:gd name="T2" fmla="*/ 631 w 645"/>
                <a:gd name="T3" fmla="*/ 317 h 623"/>
                <a:gd name="T4" fmla="*/ 487 w 645"/>
                <a:gd name="T5" fmla="*/ 539 h 623"/>
                <a:gd name="T6" fmla="*/ 169 w 645"/>
                <a:gd name="T7" fmla="*/ 525 h 623"/>
                <a:gd name="T8" fmla="*/ 24 w 645"/>
                <a:gd name="T9" fmla="*/ 335 h 623"/>
                <a:gd name="T10" fmla="*/ 18 w 645"/>
                <a:gd name="T11" fmla="*/ 322 h 623"/>
                <a:gd name="T12" fmla="*/ 69 w 645"/>
                <a:gd name="T13" fmla="*/ 176 h 623"/>
                <a:gd name="T14" fmla="*/ 456 w 645"/>
                <a:gd name="T15" fmla="*/ 98 h 623"/>
                <a:gd name="connsiteX0" fmla="*/ 6858 w 9595"/>
                <a:gd name="connsiteY0" fmla="*/ 596 h 8542"/>
                <a:gd name="connsiteX1" fmla="*/ 9571 w 9595"/>
                <a:gd name="connsiteY1" fmla="*/ 4111 h 8542"/>
                <a:gd name="connsiteX2" fmla="*/ 7338 w 9595"/>
                <a:gd name="connsiteY2" fmla="*/ 7675 h 8542"/>
                <a:gd name="connsiteX3" fmla="*/ 2408 w 9595"/>
                <a:gd name="connsiteY3" fmla="*/ 7450 h 8542"/>
                <a:gd name="connsiteX4" fmla="*/ 160 w 9595"/>
                <a:gd name="connsiteY4" fmla="*/ 4400 h 8542"/>
                <a:gd name="connsiteX5" fmla="*/ 67 w 9595"/>
                <a:gd name="connsiteY5" fmla="*/ 4192 h 8542"/>
                <a:gd name="connsiteX6" fmla="*/ 858 w 9595"/>
                <a:gd name="connsiteY6" fmla="*/ 1848 h 8542"/>
                <a:gd name="connsiteX7" fmla="*/ 6858 w 9595"/>
                <a:gd name="connsiteY7" fmla="*/ 596 h 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95" h="8542">
                  <a:moveTo>
                    <a:pt x="6858" y="596"/>
                  </a:moveTo>
                  <a:cubicBezTo>
                    <a:pt x="8315" y="1607"/>
                    <a:pt x="9354" y="2297"/>
                    <a:pt x="9571" y="4111"/>
                  </a:cubicBezTo>
                  <a:cubicBezTo>
                    <a:pt x="9788" y="5941"/>
                    <a:pt x="8517" y="6744"/>
                    <a:pt x="7338" y="7675"/>
                  </a:cubicBezTo>
                  <a:cubicBezTo>
                    <a:pt x="5633" y="9023"/>
                    <a:pt x="2749" y="8686"/>
                    <a:pt x="2408" y="7450"/>
                  </a:cubicBezTo>
                  <a:cubicBezTo>
                    <a:pt x="2145" y="6423"/>
                    <a:pt x="549" y="6118"/>
                    <a:pt x="160" y="4400"/>
                  </a:cubicBezTo>
                  <a:cubicBezTo>
                    <a:pt x="129" y="4352"/>
                    <a:pt x="83" y="4256"/>
                    <a:pt x="67" y="4192"/>
                  </a:cubicBezTo>
                  <a:cubicBezTo>
                    <a:pt x="-10" y="3678"/>
                    <a:pt x="-212" y="2715"/>
                    <a:pt x="858" y="1848"/>
                  </a:cubicBezTo>
                  <a:cubicBezTo>
                    <a:pt x="1354" y="965"/>
                    <a:pt x="4579" y="-977"/>
                    <a:pt x="6858" y="596"/>
                  </a:cubicBezTo>
                  <a:close/>
                </a:path>
              </a:pathLst>
            </a:custGeom>
            <a:noFill/>
            <a:ln w="4763" cap="flat">
              <a:solidFill>
                <a:srgbClr val="CAC9C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3" name="Freeform 53"/>
            <p:cNvSpPr>
              <a:spLocks/>
            </p:cNvSpPr>
            <p:nvPr/>
          </p:nvSpPr>
          <p:spPr bwMode="auto">
            <a:xfrm>
              <a:off x="3525514" y="1343191"/>
              <a:ext cx="2357432" cy="2043039"/>
            </a:xfrm>
            <a:custGeom>
              <a:avLst/>
              <a:gdLst>
                <a:gd name="T0" fmla="*/ 449 w 605"/>
                <a:gd name="T1" fmla="*/ 107 h 600"/>
                <a:gd name="T2" fmla="*/ 596 w 605"/>
                <a:gd name="T3" fmla="*/ 309 h 600"/>
                <a:gd name="T4" fmla="*/ 468 w 605"/>
                <a:gd name="T5" fmla="*/ 511 h 600"/>
                <a:gd name="T6" fmla="*/ 166 w 605"/>
                <a:gd name="T7" fmla="*/ 496 h 600"/>
                <a:gd name="T8" fmla="*/ 30 w 605"/>
                <a:gd name="T9" fmla="*/ 321 h 600"/>
                <a:gd name="T10" fmla="*/ 23 w 605"/>
                <a:gd name="T11" fmla="*/ 309 h 600"/>
                <a:gd name="T12" fmla="*/ 71 w 605"/>
                <a:gd name="T13" fmla="*/ 169 h 600"/>
                <a:gd name="T14" fmla="*/ 449 w 605"/>
                <a:gd name="T15" fmla="*/ 107 h 600"/>
                <a:gd name="connsiteX0" fmla="*/ 7151 w 9593"/>
                <a:gd name="connsiteY0" fmla="*/ 706 h 8395"/>
                <a:gd name="connsiteX1" fmla="*/ 9581 w 9593"/>
                <a:gd name="connsiteY1" fmla="*/ 4073 h 8395"/>
                <a:gd name="connsiteX2" fmla="*/ 7466 w 9593"/>
                <a:gd name="connsiteY2" fmla="*/ 7440 h 8395"/>
                <a:gd name="connsiteX3" fmla="*/ 2474 w 9593"/>
                <a:gd name="connsiteY3" fmla="*/ 7190 h 8395"/>
                <a:gd name="connsiteX4" fmla="*/ 226 w 9593"/>
                <a:gd name="connsiteY4" fmla="*/ 4273 h 8395"/>
                <a:gd name="connsiteX5" fmla="*/ 110 w 9593"/>
                <a:gd name="connsiteY5" fmla="*/ 4073 h 8395"/>
                <a:gd name="connsiteX6" fmla="*/ 904 w 9593"/>
                <a:gd name="connsiteY6" fmla="*/ 1740 h 8395"/>
                <a:gd name="connsiteX7" fmla="*/ 7151 w 9593"/>
                <a:gd name="connsiteY7" fmla="*/ 706 h 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93" h="8395">
                  <a:moveTo>
                    <a:pt x="7151" y="706"/>
                  </a:moveTo>
                  <a:cubicBezTo>
                    <a:pt x="8523" y="1756"/>
                    <a:pt x="9449" y="2456"/>
                    <a:pt x="9581" y="4073"/>
                  </a:cubicBezTo>
                  <a:cubicBezTo>
                    <a:pt x="9730" y="5723"/>
                    <a:pt x="8523" y="6506"/>
                    <a:pt x="7466" y="7440"/>
                  </a:cubicBezTo>
                  <a:cubicBezTo>
                    <a:pt x="5829" y="8923"/>
                    <a:pt x="2854" y="8556"/>
                    <a:pt x="2474" y="7190"/>
                  </a:cubicBezTo>
                  <a:cubicBezTo>
                    <a:pt x="2160" y="6073"/>
                    <a:pt x="645" y="5921"/>
                    <a:pt x="226" y="4273"/>
                  </a:cubicBezTo>
                  <a:cubicBezTo>
                    <a:pt x="193" y="4223"/>
                    <a:pt x="127" y="4140"/>
                    <a:pt x="110" y="4073"/>
                  </a:cubicBezTo>
                  <a:cubicBezTo>
                    <a:pt x="-6" y="3590"/>
                    <a:pt x="-270" y="2606"/>
                    <a:pt x="904" y="1740"/>
                  </a:cubicBezTo>
                  <a:cubicBezTo>
                    <a:pt x="1317" y="990"/>
                    <a:pt x="4788" y="-1077"/>
                    <a:pt x="7151" y="706"/>
                  </a:cubicBezTo>
                  <a:close/>
                </a:path>
              </a:pathLst>
            </a:custGeom>
            <a:noFill/>
            <a:ln w="4763" cap="flat">
              <a:solidFill>
                <a:srgbClr val="C8C7C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4" name="Freeform 54"/>
            <p:cNvSpPr>
              <a:spLocks/>
            </p:cNvSpPr>
            <p:nvPr/>
          </p:nvSpPr>
          <p:spPr bwMode="auto">
            <a:xfrm>
              <a:off x="3650081" y="1403056"/>
              <a:ext cx="2205392" cy="1928235"/>
            </a:xfrm>
            <a:custGeom>
              <a:avLst/>
              <a:gdLst>
                <a:gd name="T0" fmla="*/ 442 w 565"/>
                <a:gd name="T1" fmla="*/ 116 h 577"/>
                <a:gd name="T2" fmla="*/ 562 w 565"/>
                <a:gd name="T3" fmla="*/ 302 h 577"/>
                <a:gd name="T4" fmla="*/ 449 w 565"/>
                <a:gd name="T5" fmla="*/ 484 h 577"/>
                <a:gd name="T6" fmla="*/ 163 w 565"/>
                <a:gd name="T7" fmla="*/ 468 h 577"/>
                <a:gd name="T8" fmla="*/ 35 w 565"/>
                <a:gd name="T9" fmla="*/ 307 h 577"/>
                <a:gd name="T10" fmla="*/ 28 w 565"/>
                <a:gd name="T11" fmla="*/ 295 h 577"/>
                <a:gd name="T12" fmla="*/ 73 w 565"/>
                <a:gd name="T13" fmla="*/ 161 h 577"/>
                <a:gd name="T14" fmla="*/ 442 w 565"/>
                <a:gd name="T15" fmla="*/ 116 h 577"/>
                <a:gd name="connsiteX0" fmla="*/ 7489 w 9614"/>
                <a:gd name="connsiteY0" fmla="*/ 830 h 8246"/>
                <a:gd name="connsiteX1" fmla="*/ 9613 w 9614"/>
                <a:gd name="connsiteY1" fmla="*/ 4054 h 8246"/>
                <a:gd name="connsiteX2" fmla="*/ 7613 w 9614"/>
                <a:gd name="connsiteY2" fmla="*/ 7208 h 8246"/>
                <a:gd name="connsiteX3" fmla="*/ 2551 w 9614"/>
                <a:gd name="connsiteY3" fmla="*/ 6931 h 8246"/>
                <a:gd name="connsiteX4" fmla="*/ 285 w 9614"/>
                <a:gd name="connsiteY4" fmla="*/ 4141 h 8246"/>
                <a:gd name="connsiteX5" fmla="*/ 162 w 9614"/>
                <a:gd name="connsiteY5" fmla="*/ 3933 h 8246"/>
                <a:gd name="connsiteX6" fmla="*/ 958 w 9614"/>
                <a:gd name="connsiteY6" fmla="*/ 1610 h 8246"/>
                <a:gd name="connsiteX7" fmla="*/ 7489 w 9614"/>
                <a:gd name="connsiteY7" fmla="*/ 830 h 8246"/>
                <a:gd name="connsiteX0" fmla="*/ 7790 w 10000"/>
                <a:gd name="connsiteY0" fmla="*/ 1007 h 10000"/>
                <a:gd name="connsiteX1" fmla="*/ 9999 w 10000"/>
                <a:gd name="connsiteY1" fmla="*/ 4916 h 10000"/>
                <a:gd name="connsiteX2" fmla="*/ 7919 w 10000"/>
                <a:gd name="connsiteY2" fmla="*/ 8741 h 10000"/>
                <a:gd name="connsiteX3" fmla="*/ 2653 w 10000"/>
                <a:gd name="connsiteY3" fmla="*/ 8405 h 10000"/>
                <a:gd name="connsiteX4" fmla="*/ 296 w 10000"/>
                <a:gd name="connsiteY4" fmla="*/ 5022 h 10000"/>
                <a:gd name="connsiteX5" fmla="*/ 169 w 10000"/>
                <a:gd name="connsiteY5" fmla="*/ 4770 h 10000"/>
                <a:gd name="connsiteX6" fmla="*/ 996 w 10000"/>
                <a:gd name="connsiteY6" fmla="*/ 1952 h 10000"/>
                <a:gd name="connsiteX7" fmla="*/ 7790 w 10000"/>
                <a:gd name="connsiteY7" fmla="*/ 1007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0" h="10000">
                  <a:moveTo>
                    <a:pt x="7790" y="1007"/>
                  </a:moveTo>
                  <a:cubicBezTo>
                    <a:pt x="9152" y="2310"/>
                    <a:pt x="9944" y="3193"/>
                    <a:pt x="9999" y="4916"/>
                  </a:cubicBezTo>
                  <a:cubicBezTo>
                    <a:pt x="10054" y="6660"/>
                    <a:pt x="8858" y="7585"/>
                    <a:pt x="7919" y="8741"/>
                  </a:cubicBezTo>
                  <a:cubicBezTo>
                    <a:pt x="6298" y="10696"/>
                    <a:pt x="3095" y="10212"/>
                    <a:pt x="2653" y="8405"/>
                  </a:cubicBezTo>
                  <a:cubicBezTo>
                    <a:pt x="2285" y="6892"/>
                    <a:pt x="877" y="6611"/>
                    <a:pt x="296" y="5022"/>
                  </a:cubicBezTo>
                  <a:cubicBezTo>
                    <a:pt x="260" y="4945"/>
                    <a:pt x="186" y="4853"/>
                    <a:pt x="169" y="4770"/>
                  </a:cubicBezTo>
                  <a:cubicBezTo>
                    <a:pt x="2" y="4243"/>
                    <a:pt x="-347" y="3046"/>
                    <a:pt x="996" y="1952"/>
                  </a:cubicBezTo>
                  <a:cubicBezTo>
                    <a:pt x="1346" y="1238"/>
                    <a:pt x="5267" y="-1431"/>
                    <a:pt x="7790" y="1007"/>
                  </a:cubicBezTo>
                  <a:close/>
                </a:path>
              </a:pathLst>
            </a:custGeom>
            <a:noFill/>
            <a:ln w="4763" cap="flat">
              <a:solidFill>
                <a:srgbClr val="C6C5C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5" name="Freeform 55"/>
            <p:cNvSpPr>
              <a:spLocks/>
            </p:cNvSpPr>
            <p:nvPr/>
          </p:nvSpPr>
          <p:spPr bwMode="auto">
            <a:xfrm>
              <a:off x="3775183" y="1461923"/>
              <a:ext cx="2052522" cy="1819180"/>
            </a:xfrm>
            <a:custGeom>
              <a:avLst/>
              <a:gdLst>
                <a:gd name="T0" fmla="*/ 435 w 529"/>
                <a:gd name="T1" fmla="*/ 125 h 556"/>
                <a:gd name="T2" fmla="*/ 527 w 529"/>
                <a:gd name="T3" fmla="*/ 294 h 556"/>
                <a:gd name="T4" fmla="*/ 430 w 529"/>
                <a:gd name="T5" fmla="*/ 456 h 556"/>
                <a:gd name="T6" fmla="*/ 159 w 529"/>
                <a:gd name="T7" fmla="*/ 439 h 556"/>
                <a:gd name="T8" fmla="*/ 41 w 529"/>
                <a:gd name="T9" fmla="*/ 293 h 556"/>
                <a:gd name="T10" fmla="*/ 32 w 529"/>
                <a:gd name="T11" fmla="*/ 282 h 556"/>
                <a:gd name="T12" fmla="*/ 75 w 529"/>
                <a:gd name="T13" fmla="*/ 153 h 556"/>
                <a:gd name="T14" fmla="*/ 435 w 529"/>
                <a:gd name="T15" fmla="*/ 125 h 556"/>
                <a:gd name="connsiteX0" fmla="*/ 7816 w 9556"/>
                <a:gd name="connsiteY0" fmla="*/ 960 h 8070"/>
                <a:gd name="connsiteX1" fmla="*/ 9555 w 9556"/>
                <a:gd name="connsiteY1" fmla="*/ 4000 h 8070"/>
                <a:gd name="connsiteX2" fmla="*/ 7722 w 9556"/>
                <a:gd name="connsiteY2" fmla="*/ 6913 h 8070"/>
                <a:gd name="connsiteX3" fmla="*/ 2599 w 9556"/>
                <a:gd name="connsiteY3" fmla="*/ 6608 h 8070"/>
                <a:gd name="connsiteX4" fmla="*/ 368 w 9556"/>
                <a:gd name="connsiteY4" fmla="*/ 3982 h 8070"/>
                <a:gd name="connsiteX5" fmla="*/ 198 w 9556"/>
                <a:gd name="connsiteY5" fmla="*/ 3784 h 8070"/>
                <a:gd name="connsiteX6" fmla="*/ 1011 w 9556"/>
                <a:gd name="connsiteY6" fmla="*/ 1464 h 8070"/>
                <a:gd name="connsiteX7" fmla="*/ 7816 w 9556"/>
                <a:gd name="connsiteY7" fmla="*/ 960 h 8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56" h="8070">
                  <a:moveTo>
                    <a:pt x="7816" y="960"/>
                  </a:moveTo>
                  <a:cubicBezTo>
                    <a:pt x="9026" y="2075"/>
                    <a:pt x="9593" y="2813"/>
                    <a:pt x="9555" y="4000"/>
                  </a:cubicBezTo>
                  <a:cubicBezTo>
                    <a:pt x="9498" y="5241"/>
                    <a:pt x="8478" y="5960"/>
                    <a:pt x="7722" y="6913"/>
                  </a:cubicBezTo>
                  <a:cubicBezTo>
                    <a:pt x="6304" y="8712"/>
                    <a:pt x="3090" y="8262"/>
                    <a:pt x="2599" y="6608"/>
                  </a:cubicBezTo>
                  <a:cubicBezTo>
                    <a:pt x="2202" y="5259"/>
                    <a:pt x="965" y="4959"/>
                    <a:pt x="368" y="3982"/>
                  </a:cubicBezTo>
                  <a:cubicBezTo>
                    <a:pt x="330" y="3946"/>
                    <a:pt x="236" y="3856"/>
                    <a:pt x="198" y="3784"/>
                  </a:cubicBezTo>
                  <a:cubicBezTo>
                    <a:pt x="28" y="3388"/>
                    <a:pt x="-407" y="2381"/>
                    <a:pt x="1011" y="1464"/>
                  </a:cubicBezTo>
                  <a:cubicBezTo>
                    <a:pt x="1238" y="1068"/>
                    <a:pt x="5340" y="-1288"/>
                    <a:pt x="7816" y="960"/>
                  </a:cubicBezTo>
                  <a:close/>
                </a:path>
              </a:pathLst>
            </a:custGeom>
            <a:noFill/>
            <a:ln w="4763" cap="flat">
              <a:solidFill>
                <a:srgbClr val="C4C3C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6" name="Freeform 56"/>
            <p:cNvSpPr>
              <a:spLocks/>
            </p:cNvSpPr>
            <p:nvPr/>
          </p:nvSpPr>
          <p:spPr bwMode="auto">
            <a:xfrm>
              <a:off x="3897557" y="1515826"/>
              <a:ext cx="1908319" cy="1712551"/>
            </a:xfrm>
            <a:custGeom>
              <a:avLst/>
              <a:gdLst>
                <a:gd name="T0" fmla="*/ 429 w 501"/>
                <a:gd name="T1" fmla="*/ 136 h 536"/>
                <a:gd name="T2" fmla="*/ 493 w 501"/>
                <a:gd name="T3" fmla="*/ 289 h 536"/>
                <a:gd name="T4" fmla="*/ 411 w 501"/>
                <a:gd name="T5" fmla="*/ 431 h 536"/>
                <a:gd name="T6" fmla="*/ 157 w 501"/>
                <a:gd name="T7" fmla="*/ 413 h 536"/>
                <a:gd name="T8" fmla="*/ 48 w 501"/>
                <a:gd name="T9" fmla="*/ 281 h 536"/>
                <a:gd name="T10" fmla="*/ 38 w 501"/>
                <a:gd name="T11" fmla="*/ 271 h 536"/>
                <a:gd name="T12" fmla="*/ 77 w 501"/>
                <a:gd name="T13" fmla="*/ 147 h 536"/>
                <a:gd name="T14" fmla="*/ 429 w 501"/>
                <a:gd name="T15" fmla="*/ 136 h 536"/>
                <a:gd name="connsiteX0" fmla="*/ 8070 w 9384"/>
                <a:gd name="connsiteY0" fmla="*/ 1121 h 7880"/>
                <a:gd name="connsiteX1" fmla="*/ 9347 w 9384"/>
                <a:gd name="connsiteY1" fmla="*/ 3976 h 7880"/>
                <a:gd name="connsiteX2" fmla="*/ 7711 w 9384"/>
                <a:gd name="connsiteY2" fmla="*/ 6625 h 7880"/>
                <a:gd name="connsiteX3" fmla="*/ 2641 w 9384"/>
                <a:gd name="connsiteY3" fmla="*/ 6289 h 7880"/>
                <a:gd name="connsiteX4" fmla="*/ 465 w 9384"/>
                <a:gd name="connsiteY4" fmla="*/ 3827 h 7880"/>
                <a:gd name="connsiteX5" fmla="*/ 265 w 9384"/>
                <a:gd name="connsiteY5" fmla="*/ 3640 h 7880"/>
                <a:gd name="connsiteX6" fmla="*/ 1044 w 9384"/>
                <a:gd name="connsiteY6" fmla="*/ 1327 h 7880"/>
                <a:gd name="connsiteX7" fmla="*/ 8070 w 9384"/>
                <a:gd name="connsiteY7" fmla="*/ 1121 h 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84" h="7880">
                  <a:moveTo>
                    <a:pt x="8070" y="1121"/>
                  </a:moveTo>
                  <a:cubicBezTo>
                    <a:pt x="9168" y="2259"/>
                    <a:pt x="9507" y="3024"/>
                    <a:pt x="9347" y="3976"/>
                  </a:cubicBezTo>
                  <a:cubicBezTo>
                    <a:pt x="9188" y="4965"/>
                    <a:pt x="8309" y="5655"/>
                    <a:pt x="7711" y="6625"/>
                  </a:cubicBezTo>
                  <a:cubicBezTo>
                    <a:pt x="6513" y="8584"/>
                    <a:pt x="3180" y="8080"/>
                    <a:pt x="2641" y="6289"/>
                  </a:cubicBezTo>
                  <a:cubicBezTo>
                    <a:pt x="2202" y="4797"/>
                    <a:pt x="1051" y="4474"/>
                    <a:pt x="465" y="3827"/>
                  </a:cubicBezTo>
                  <a:cubicBezTo>
                    <a:pt x="405" y="3789"/>
                    <a:pt x="305" y="3696"/>
                    <a:pt x="265" y="3640"/>
                  </a:cubicBezTo>
                  <a:cubicBezTo>
                    <a:pt x="66" y="3285"/>
                    <a:pt x="-493" y="2259"/>
                    <a:pt x="1044" y="1327"/>
                  </a:cubicBezTo>
                  <a:cubicBezTo>
                    <a:pt x="1184" y="1121"/>
                    <a:pt x="5615" y="-1416"/>
                    <a:pt x="8070" y="1121"/>
                  </a:cubicBezTo>
                  <a:close/>
                </a:path>
              </a:pathLst>
            </a:custGeom>
            <a:noFill/>
            <a:ln w="4763" cap="flat">
              <a:solidFill>
                <a:srgbClr val="C2C1C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7" name="Freeform 57"/>
            <p:cNvSpPr>
              <a:spLocks/>
            </p:cNvSpPr>
            <p:nvPr/>
          </p:nvSpPr>
          <p:spPr bwMode="auto">
            <a:xfrm>
              <a:off x="3910013" y="1244601"/>
              <a:ext cx="2103438" cy="2095500"/>
            </a:xfrm>
            <a:custGeom>
              <a:avLst/>
              <a:gdLst>
                <a:gd name="T0" fmla="*/ 79 w 518"/>
                <a:gd name="T1" fmla="*/ 141 h 517"/>
                <a:gd name="T2" fmla="*/ 422 w 518"/>
                <a:gd name="T3" fmla="*/ 147 h 517"/>
                <a:gd name="T4" fmla="*/ 392 w 518"/>
                <a:gd name="T5" fmla="*/ 405 h 517"/>
                <a:gd name="T6" fmla="*/ 153 w 518"/>
                <a:gd name="T7" fmla="*/ 386 h 517"/>
                <a:gd name="T8" fmla="*/ 54 w 518"/>
                <a:gd name="T9" fmla="*/ 269 h 517"/>
                <a:gd name="T10" fmla="*/ 43 w 518"/>
                <a:gd name="T11" fmla="*/ 259 h 517"/>
                <a:gd name="T12" fmla="*/ 79 w 518"/>
                <a:gd name="T13" fmla="*/ 141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8" h="517">
                  <a:moveTo>
                    <a:pt x="79" y="141"/>
                  </a:moveTo>
                  <a:cubicBezTo>
                    <a:pt x="79" y="141"/>
                    <a:pt x="309" y="0"/>
                    <a:pt x="422" y="147"/>
                  </a:cubicBezTo>
                  <a:cubicBezTo>
                    <a:pt x="518" y="272"/>
                    <a:pt x="430" y="307"/>
                    <a:pt x="392" y="405"/>
                  </a:cubicBezTo>
                  <a:cubicBezTo>
                    <a:pt x="349" y="517"/>
                    <a:pt x="181" y="487"/>
                    <a:pt x="153" y="386"/>
                  </a:cubicBezTo>
                  <a:cubicBezTo>
                    <a:pt x="130" y="303"/>
                    <a:pt x="79" y="289"/>
                    <a:pt x="54" y="269"/>
                  </a:cubicBezTo>
                  <a:cubicBezTo>
                    <a:pt x="51" y="267"/>
                    <a:pt x="45" y="262"/>
                    <a:pt x="43" y="259"/>
                  </a:cubicBezTo>
                  <a:cubicBezTo>
                    <a:pt x="31" y="244"/>
                    <a:pt x="0" y="190"/>
                    <a:pt x="79" y="141"/>
                  </a:cubicBezTo>
                  <a:close/>
                </a:path>
              </a:pathLst>
            </a:custGeom>
            <a:noFill/>
            <a:ln w="4763" cap="flat">
              <a:solidFill>
                <a:srgbClr val="C0BFB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8" name="Freeform 58"/>
            <p:cNvSpPr>
              <a:spLocks/>
            </p:cNvSpPr>
            <p:nvPr/>
          </p:nvSpPr>
          <p:spPr bwMode="auto">
            <a:xfrm>
              <a:off x="3910013" y="1244601"/>
              <a:ext cx="2103438" cy="2095500"/>
            </a:xfrm>
            <a:custGeom>
              <a:avLst/>
              <a:gdLst>
                <a:gd name="T0" fmla="*/ 79 w 518"/>
                <a:gd name="T1" fmla="*/ 141 h 517"/>
                <a:gd name="T2" fmla="*/ 422 w 518"/>
                <a:gd name="T3" fmla="*/ 147 h 517"/>
                <a:gd name="T4" fmla="*/ 392 w 518"/>
                <a:gd name="T5" fmla="*/ 405 h 517"/>
                <a:gd name="T6" fmla="*/ 153 w 518"/>
                <a:gd name="T7" fmla="*/ 386 h 517"/>
                <a:gd name="T8" fmla="*/ 51 w 518"/>
                <a:gd name="T9" fmla="*/ 267 h 517"/>
                <a:gd name="T10" fmla="*/ 43 w 518"/>
                <a:gd name="T11" fmla="*/ 259 h 517"/>
                <a:gd name="T12" fmla="*/ 79 w 518"/>
                <a:gd name="T13" fmla="*/ 141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8" h="517">
                  <a:moveTo>
                    <a:pt x="79" y="141"/>
                  </a:moveTo>
                  <a:cubicBezTo>
                    <a:pt x="79" y="141"/>
                    <a:pt x="309" y="0"/>
                    <a:pt x="422" y="147"/>
                  </a:cubicBezTo>
                  <a:cubicBezTo>
                    <a:pt x="518" y="272"/>
                    <a:pt x="430" y="307"/>
                    <a:pt x="392" y="405"/>
                  </a:cubicBezTo>
                  <a:cubicBezTo>
                    <a:pt x="349" y="517"/>
                    <a:pt x="181" y="487"/>
                    <a:pt x="153" y="386"/>
                  </a:cubicBezTo>
                  <a:cubicBezTo>
                    <a:pt x="130" y="303"/>
                    <a:pt x="76" y="287"/>
                    <a:pt x="51" y="267"/>
                  </a:cubicBezTo>
                  <a:cubicBezTo>
                    <a:pt x="48" y="265"/>
                    <a:pt x="45" y="262"/>
                    <a:pt x="43" y="259"/>
                  </a:cubicBezTo>
                  <a:cubicBezTo>
                    <a:pt x="31" y="244"/>
                    <a:pt x="0" y="190"/>
                    <a:pt x="79" y="141"/>
                  </a:cubicBezTo>
                  <a:close/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3275576" y="1078114"/>
            <a:ext cx="15696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rPr>
              <a:t>目  录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3354929" y="1830573"/>
            <a:ext cx="1391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rPr>
              <a:t>CONTENT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2335213" y="3843338"/>
            <a:ext cx="682625" cy="673100"/>
            <a:chOff x="2335213" y="3843338"/>
            <a:chExt cx="682625" cy="673100"/>
          </a:xfrm>
        </p:grpSpPr>
        <p:grpSp>
          <p:nvGrpSpPr>
            <p:cNvPr id="69" name="Group 4"/>
            <p:cNvGrpSpPr>
              <a:grpSpLocks noChangeAspect="1"/>
            </p:cNvGrpSpPr>
            <p:nvPr/>
          </p:nvGrpSpPr>
          <p:grpSpPr bwMode="auto">
            <a:xfrm>
              <a:off x="2335213" y="3843338"/>
              <a:ext cx="682625" cy="673100"/>
              <a:chOff x="1471" y="2421"/>
              <a:chExt cx="430" cy="424"/>
            </a:xfrm>
          </p:grpSpPr>
          <p:sp>
            <p:nvSpPr>
              <p:cNvPr id="70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471" y="2421"/>
                <a:ext cx="430" cy="4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cs typeface="+mn-cs"/>
                </a:endParaRPr>
              </a:p>
            </p:txBody>
          </p:sp>
          <p:sp>
            <p:nvSpPr>
              <p:cNvPr id="71" name="Freeform 5"/>
              <p:cNvSpPr>
                <a:spLocks/>
              </p:cNvSpPr>
              <p:nvPr/>
            </p:nvSpPr>
            <p:spPr bwMode="auto">
              <a:xfrm>
                <a:off x="1432" y="2370"/>
                <a:ext cx="491" cy="499"/>
              </a:xfrm>
              <a:custGeom>
                <a:avLst/>
                <a:gdLst>
                  <a:gd name="T0" fmla="*/ 807 w 1386"/>
                  <a:gd name="T1" fmla="*/ 192 h 1413"/>
                  <a:gd name="T2" fmla="*/ 1278 w 1386"/>
                  <a:gd name="T3" fmla="*/ 395 h 1413"/>
                  <a:gd name="T4" fmla="*/ 1059 w 1386"/>
                  <a:gd name="T5" fmla="*/ 1245 h 1413"/>
                  <a:gd name="T6" fmla="*/ 278 w 1386"/>
                  <a:gd name="T7" fmla="*/ 1165 h 1413"/>
                  <a:gd name="T8" fmla="*/ 322 w 1386"/>
                  <a:gd name="T9" fmla="*/ 496 h 1413"/>
                  <a:gd name="T10" fmla="*/ 807 w 1386"/>
                  <a:gd name="T11" fmla="*/ 192 h 1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6" h="1413">
                    <a:moveTo>
                      <a:pt x="807" y="192"/>
                    </a:moveTo>
                    <a:cubicBezTo>
                      <a:pt x="807" y="192"/>
                      <a:pt x="1170" y="0"/>
                      <a:pt x="1278" y="395"/>
                    </a:cubicBezTo>
                    <a:cubicBezTo>
                      <a:pt x="1386" y="790"/>
                      <a:pt x="1300" y="1117"/>
                      <a:pt x="1059" y="1245"/>
                    </a:cubicBezTo>
                    <a:cubicBezTo>
                      <a:pt x="818" y="1372"/>
                      <a:pt x="556" y="1413"/>
                      <a:pt x="278" y="1165"/>
                    </a:cubicBezTo>
                    <a:cubicBezTo>
                      <a:pt x="0" y="916"/>
                      <a:pt x="106" y="682"/>
                      <a:pt x="322" y="496"/>
                    </a:cubicBezTo>
                    <a:cubicBezTo>
                      <a:pt x="538" y="309"/>
                      <a:pt x="807" y="192"/>
                      <a:pt x="807" y="19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cs typeface="+mn-cs"/>
                </a:endParaRPr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462980" y="3947076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01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543195" y="4705020"/>
            <a:ext cx="3567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1400" dirty="0" err="1"/>
              <a:t>BadNets</a:t>
            </a:r>
            <a:r>
              <a:rPr lang="en-US" altLang="zh-CN" sz="1400" dirty="0"/>
              <a:t>:</a:t>
            </a:r>
            <a:r>
              <a:rPr lang="zh-CN" altLang="en-US" sz="1400" dirty="0"/>
              <a:t>识别机器学习模型供应链中的漏洞 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grpSp>
        <p:nvGrpSpPr>
          <p:cNvPr id="82" name="组合 81"/>
          <p:cNvGrpSpPr/>
          <p:nvPr/>
        </p:nvGrpSpPr>
        <p:grpSpPr>
          <a:xfrm>
            <a:off x="4940848" y="4424610"/>
            <a:ext cx="682625" cy="673100"/>
            <a:chOff x="5024438" y="3875088"/>
            <a:chExt cx="682625" cy="673100"/>
          </a:xfrm>
        </p:grpSpPr>
        <p:grpSp>
          <p:nvGrpSpPr>
            <p:cNvPr id="72" name="Group 8"/>
            <p:cNvGrpSpPr>
              <a:grpSpLocks noChangeAspect="1"/>
            </p:cNvGrpSpPr>
            <p:nvPr/>
          </p:nvGrpSpPr>
          <p:grpSpPr bwMode="auto">
            <a:xfrm>
              <a:off x="5024438" y="3875088"/>
              <a:ext cx="682625" cy="673100"/>
              <a:chOff x="3165" y="2441"/>
              <a:chExt cx="430" cy="424"/>
            </a:xfrm>
          </p:grpSpPr>
          <p:sp>
            <p:nvSpPr>
              <p:cNvPr id="73" name="AutoShape 7"/>
              <p:cNvSpPr>
                <a:spLocks noChangeAspect="1" noChangeArrowheads="1" noTextEdit="1"/>
              </p:cNvSpPr>
              <p:nvPr/>
            </p:nvSpPr>
            <p:spPr bwMode="auto">
              <a:xfrm>
                <a:off x="3165" y="2441"/>
                <a:ext cx="430" cy="4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cs typeface="+mn-cs"/>
                </a:endParaRPr>
              </a:p>
            </p:txBody>
          </p:sp>
          <p:sp>
            <p:nvSpPr>
              <p:cNvPr id="74" name="Freeform 9"/>
              <p:cNvSpPr>
                <a:spLocks/>
              </p:cNvSpPr>
              <p:nvPr/>
            </p:nvSpPr>
            <p:spPr bwMode="auto">
              <a:xfrm>
                <a:off x="3126" y="2390"/>
                <a:ext cx="491" cy="499"/>
              </a:xfrm>
              <a:custGeom>
                <a:avLst/>
                <a:gdLst>
                  <a:gd name="T0" fmla="*/ 807 w 1386"/>
                  <a:gd name="T1" fmla="*/ 192 h 1413"/>
                  <a:gd name="T2" fmla="*/ 1278 w 1386"/>
                  <a:gd name="T3" fmla="*/ 395 h 1413"/>
                  <a:gd name="T4" fmla="*/ 1059 w 1386"/>
                  <a:gd name="T5" fmla="*/ 1245 h 1413"/>
                  <a:gd name="T6" fmla="*/ 278 w 1386"/>
                  <a:gd name="T7" fmla="*/ 1165 h 1413"/>
                  <a:gd name="T8" fmla="*/ 322 w 1386"/>
                  <a:gd name="T9" fmla="*/ 496 h 1413"/>
                  <a:gd name="T10" fmla="*/ 807 w 1386"/>
                  <a:gd name="T11" fmla="*/ 192 h 1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6" h="1413">
                    <a:moveTo>
                      <a:pt x="807" y="192"/>
                    </a:moveTo>
                    <a:cubicBezTo>
                      <a:pt x="807" y="192"/>
                      <a:pt x="1170" y="0"/>
                      <a:pt x="1278" y="395"/>
                    </a:cubicBezTo>
                    <a:cubicBezTo>
                      <a:pt x="1386" y="790"/>
                      <a:pt x="1300" y="1117"/>
                      <a:pt x="1059" y="1245"/>
                    </a:cubicBezTo>
                    <a:cubicBezTo>
                      <a:pt x="818" y="1372"/>
                      <a:pt x="556" y="1413"/>
                      <a:pt x="278" y="1165"/>
                    </a:cubicBezTo>
                    <a:cubicBezTo>
                      <a:pt x="0" y="916"/>
                      <a:pt x="106" y="682"/>
                      <a:pt x="322" y="496"/>
                    </a:cubicBezTo>
                    <a:cubicBezTo>
                      <a:pt x="538" y="309"/>
                      <a:pt x="807" y="192"/>
                      <a:pt x="807" y="19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cs typeface="+mn-cs"/>
                </a:endParaRPr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>
              <a:off x="5153050" y="3978438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02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sp>
        <p:nvSpPr>
          <p:cNvPr id="62" name="文本框 61"/>
          <p:cNvSpPr txBox="1"/>
          <p:nvPr/>
        </p:nvSpPr>
        <p:spPr>
          <a:xfrm>
            <a:off x="4050889" y="5251289"/>
            <a:ext cx="2877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/>
              </a:rPr>
              <a:t>针对机器学习模型的动态后门攻击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7747000" y="3887788"/>
            <a:ext cx="682625" cy="673100"/>
            <a:chOff x="7747000" y="3887788"/>
            <a:chExt cx="682625" cy="673100"/>
          </a:xfrm>
        </p:grpSpPr>
        <p:grpSp>
          <p:nvGrpSpPr>
            <p:cNvPr id="75" name="Group 12"/>
            <p:cNvGrpSpPr>
              <a:grpSpLocks noChangeAspect="1"/>
            </p:cNvGrpSpPr>
            <p:nvPr/>
          </p:nvGrpSpPr>
          <p:grpSpPr bwMode="auto">
            <a:xfrm>
              <a:off x="7747000" y="3887788"/>
              <a:ext cx="682625" cy="673100"/>
              <a:chOff x="4880" y="2449"/>
              <a:chExt cx="430" cy="424"/>
            </a:xfrm>
          </p:grpSpPr>
          <p:sp>
            <p:nvSpPr>
              <p:cNvPr id="76" name="AutoShape 11"/>
              <p:cNvSpPr>
                <a:spLocks noChangeAspect="1" noChangeArrowheads="1" noTextEdit="1"/>
              </p:cNvSpPr>
              <p:nvPr/>
            </p:nvSpPr>
            <p:spPr bwMode="auto">
              <a:xfrm>
                <a:off x="4880" y="2449"/>
                <a:ext cx="430" cy="4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cs typeface="+mn-cs"/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4841" y="2398"/>
                <a:ext cx="491" cy="499"/>
              </a:xfrm>
              <a:custGeom>
                <a:avLst/>
                <a:gdLst>
                  <a:gd name="T0" fmla="*/ 807 w 1386"/>
                  <a:gd name="T1" fmla="*/ 192 h 1413"/>
                  <a:gd name="T2" fmla="*/ 1278 w 1386"/>
                  <a:gd name="T3" fmla="*/ 395 h 1413"/>
                  <a:gd name="T4" fmla="*/ 1059 w 1386"/>
                  <a:gd name="T5" fmla="*/ 1245 h 1413"/>
                  <a:gd name="T6" fmla="*/ 278 w 1386"/>
                  <a:gd name="T7" fmla="*/ 1165 h 1413"/>
                  <a:gd name="T8" fmla="*/ 322 w 1386"/>
                  <a:gd name="T9" fmla="*/ 496 h 1413"/>
                  <a:gd name="T10" fmla="*/ 807 w 1386"/>
                  <a:gd name="T11" fmla="*/ 192 h 1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6" h="1413">
                    <a:moveTo>
                      <a:pt x="807" y="192"/>
                    </a:moveTo>
                    <a:cubicBezTo>
                      <a:pt x="807" y="192"/>
                      <a:pt x="1170" y="0"/>
                      <a:pt x="1278" y="395"/>
                    </a:cubicBezTo>
                    <a:cubicBezTo>
                      <a:pt x="1386" y="790"/>
                      <a:pt x="1300" y="1117"/>
                      <a:pt x="1059" y="1245"/>
                    </a:cubicBezTo>
                    <a:cubicBezTo>
                      <a:pt x="818" y="1372"/>
                      <a:pt x="556" y="1413"/>
                      <a:pt x="278" y="1165"/>
                    </a:cubicBezTo>
                    <a:cubicBezTo>
                      <a:pt x="0" y="916"/>
                      <a:pt x="106" y="682"/>
                      <a:pt x="322" y="496"/>
                    </a:cubicBezTo>
                    <a:cubicBezTo>
                      <a:pt x="538" y="309"/>
                      <a:pt x="807" y="192"/>
                      <a:pt x="807" y="19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cs typeface="+mn-cs"/>
                </a:endParaRPr>
              </a:p>
            </p:txBody>
          </p:sp>
        </p:grpSp>
        <p:sp>
          <p:nvSpPr>
            <p:cNvPr id="64" name="文本框 63"/>
            <p:cNvSpPr txBox="1"/>
            <p:nvPr/>
          </p:nvSpPr>
          <p:spPr>
            <a:xfrm>
              <a:off x="7875470" y="3991680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03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7324156" y="459775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预期目标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9262453" y="5273801"/>
            <a:ext cx="29546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200" dirty="0"/>
              <a:t>利用激活聚类检测深度神经网络后门攻击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10375291" y="4416965"/>
            <a:ext cx="682625" cy="673100"/>
            <a:chOff x="10412413" y="3843338"/>
            <a:chExt cx="682625" cy="673100"/>
          </a:xfrm>
        </p:grpSpPr>
        <p:grpSp>
          <p:nvGrpSpPr>
            <p:cNvPr id="78" name="Group 16"/>
            <p:cNvGrpSpPr>
              <a:grpSpLocks noChangeAspect="1"/>
            </p:cNvGrpSpPr>
            <p:nvPr/>
          </p:nvGrpSpPr>
          <p:grpSpPr bwMode="auto">
            <a:xfrm>
              <a:off x="10412413" y="3843338"/>
              <a:ext cx="682625" cy="673100"/>
              <a:chOff x="6559" y="2421"/>
              <a:chExt cx="430" cy="424"/>
            </a:xfrm>
          </p:grpSpPr>
          <p:sp>
            <p:nvSpPr>
              <p:cNvPr id="79" name="AutoShape 15"/>
              <p:cNvSpPr>
                <a:spLocks noChangeAspect="1" noChangeArrowheads="1" noTextEdit="1"/>
              </p:cNvSpPr>
              <p:nvPr/>
            </p:nvSpPr>
            <p:spPr bwMode="auto">
              <a:xfrm>
                <a:off x="6559" y="2421"/>
                <a:ext cx="430" cy="4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cs typeface="+mn-cs"/>
                </a:endParaRPr>
              </a:p>
            </p:txBody>
          </p:sp>
          <p:sp>
            <p:nvSpPr>
              <p:cNvPr id="80" name="Freeform 17"/>
              <p:cNvSpPr>
                <a:spLocks/>
              </p:cNvSpPr>
              <p:nvPr/>
            </p:nvSpPr>
            <p:spPr bwMode="auto">
              <a:xfrm>
                <a:off x="6520" y="2370"/>
                <a:ext cx="491" cy="499"/>
              </a:xfrm>
              <a:custGeom>
                <a:avLst/>
                <a:gdLst>
                  <a:gd name="T0" fmla="*/ 807 w 1386"/>
                  <a:gd name="T1" fmla="*/ 192 h 1413"/>
                  <a:gd name="T2" fmla="*/ 1278 w 1386"/>
                  <a:gd name="T3" fmla="*/ 395 h 1413"/>
                  <a:gd name="T4" fmla="*/ 1059 w 1386"/>
                  <a:gd name="T5" fmla="*/ 1245 h 1413"/>
                  <a:gd name="T6" fmla="*/ 278 w 1386"/>
                  <a:gd name="T7" fmla="*/ 1165 h 1413"/>
                  <a:gd name="T8" fmla="*/ 322 w 1386"/>
                  <a:gd name="T9" fmla="*/ 496 h 1413"/>
                  <a:gd name="T10" fmla="*/ 807 w 1386"/>
                  <a:gd name="T11" fmla="*/ 192 h 1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6" h="1413">
                    <a:moveTo>
                      <a:pt x="807" y="192"/>
                    </a:moveTo>
                    <a:cubicBezTo>
                      <a:pt x="807" y="192"/>
                      <a:pt x="1170" y="0"/>
                      <a:pt x="1278" y="395"/>
                    </a:cubicBezTo>
                    <a:cubicBezTo>
                      <a:pt x="1386" y="790"/>
                      <a:pt x="1300" y="1117"/>
                      <a:pt x="1059" y="1245"/>
                    </a:cubicBezTo>
                    <a:cubicBezTo>
                      <a:pt x="818" y="1372"/>
                      <a:pt x="556" y="1413"/>
                      <a:pt x="278" y="1165"/>
                    </a:cubicBezTo>
                    <a:cubicBezTo>
                      <a:pt x="0" y="916"/>
                      <a:pt x="106" y="682"/>
                      <a:pt x="322" y="496"/>
                    </a:cubicBezTo>
                    <a:cubicBezTo>
                      <a:pt x="538" y="309"/>
                      <a:pt x="807" y="192"/>
                      <a:pt x="807" y="19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cs typeface="+mn-cs"/>
                </a:endParaRPr>
              </a:p>
            </p:txBody>
          </p:sp>
        </p:grpSp>
        <p:sp>
          <p:nvSpPr>
            <p:cNvPr id="66" name="文本框 65"/>
            <p:cNvSpPr txBox="1"/>
            <p:nvPr/>
          </p:nvSpPr>
          <p:spPr>
            <a:xfrm>
              <a:off x="10517027" y="3945432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04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866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1109 0.112 L 0 0 E" pathEditMode="relative" ptsTypes="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  <p:from x="42861" y="4455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8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 from="-10800000" to="0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9" grpId="0"/>
      <p:bldP spid="62" grpId="0"/>
      <p:bldP spid="65" grpId="0"/>
      <p:bldP spid="6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1558925" y="4429126"/>
            <a:ext cx="0" cy="652463"/>
          </a:xfrm>
          <a:prstGeom prst="line">
            <a:avLst/>
          </a:prstGeom>
          <a:noFill/>
          <a:ln w="12700" cap="flat">
            <a:solidFill>
              <a:srgbClr val="F2F2F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3838575" y="4244976"/>
            <a:ext cx="0" cy="1246188"/>
          </a:xfrm>
          <a:prstGeom prst="line">
            <a:avLst/>
          </a:prstGeom>
          <a:noFill/>
          <a:ln w="12700" cap="flat">
            <a:solidFill>
              <a:srgbClr val="F2F2F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1757363" y="3705226"/>
            <a:ext cx="0" cy="2081213"/>
          </a:xfrm>
          <a:prstGeom prst="line">
            <a:avLst/>
          </a:prstGeom>
          <a:noFill/>
          <a:ln w="12700" cap="flat">
            <a:solidFill>
              <a:srgbClr val="E5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>
            <a:off x="3640138" y="4556126"/>
            <a:ext cx="0" cy="669925"/>
          </a:xfrm>
          <a:prstGeom prst="line">
            <a:avLst/>
          </a:prstGeom>
          <a:noFill/>
          <a:ln w="12700" cap="flat">
            <a:solidFill>
              <a:srgbClr val="E5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1944688" y="3705226"/>
            <a:ext cx="0" cy="1701800"/>
          </a:xfrm>
          <a:prstGeom prst="line">
            <a:avLst/>
          </a:prstGeom>
          <a:noFill/>
          <a:ln w="12700" cap="flat">
            <a:solidFill>
              <a:srgbClr val="D8D8D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>
            <a:off x="3465513" y="4170363"/>
            <a:ext cx="0" cy="1128713"/>
          </a:xfrm>
          <a:prstGeom prst="line">
            <a:avLst/>
          </a:prstGeom>
          <a:noFill/>
          <a:ln w="12700" cap="flat">
            <a:solidFill>
              <a:srgbClr val="D8D8D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>
            <a:off x="2125663" y="4429126"/>
            <a:ext cx="0" cy="1593850"/>
          </a:xfrm>
          <a:prstGeom prst="line">
            <a:avLst/>
          </a:prstGeom>
          <a:noFill/>
          <a:ln w="12700" cap="flat">
            <a:solidFill>
              <a:srgbClr val="CCCCC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>
            <a:off x="3265488" y="3513138"/>
            <a:ext cx="0" cy="2057400"/>
          </a:xfrm>
          <a:prstGeom prst="line">
            <a:avLst/>
          </a:prstGeom>
          <a:noFill/>
          <a:ln w="12700" cap="flat">
            <a:solidFill>
              <a:srgbClr val="CCCCC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>
            <a:off x="2312988" y="3705226"/>
            <a:ext cx="0" cy="1430338"/>
          </a:xfrm>
          <a:prstGeom prst="line">
            <a:avLst/>
          </a:prstGeom>
          <a:noFill/>
          <a:ln w="12700" cap="flat">
            <a:solidFill>
              <a:srgbClr val="BCBCB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6" name="Line 15"/>
          <p:cNvSpPr>
            <a:spLocks noChangeShapeType="1"/>
          </p:cNvSpPr>
          <p:nvPr/>
        </p:nvSpPr>
        <p:spPr bwMode="auto">
          <a:xfrm>
            <a:off x="3084513" y="4511676"/>
            <a:ext cx="0" cy="1274763"/>
          </a:xfrm>
          <a:prstGeom prst="line">
            <a:avLst/>
          </a:prstGeom>
          <a:noFill/>
          <a:ln w="12700" cap="flat">
            <a:solidFill>
              <a:srgbClr val="BCBCB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7" name="Line 16"/>
          <p:cNvSpPr>
            <a:spLocks noChangeShapeType="1"/>
          </p:cNvSpPr>
          <p:nvPr/>
        </p:nvSpPr>
        <p:spPr bwMode="auto">
          <a:xfrm>
            <a:off x="2500313" y="4421188"/>
            <a:ext cx="0" cy="949325"/>
          </a:xfrm>
          <a:prstGeom prst="line">
            <a:avLst/>
          </a:prstGeom>
          <a:noFill/>
          <a:ln w="12700" cap="flat">
            <a:solidFill>
              <a:srgbClr val="A5A5A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>
            <a:off x="2898775" y="3479801"/>
            <a:ext cx="0" cy="1655763"/>
          </a:xfrm>
          <a:prstGeom prst="line">
            <a:avLst/>
          </a:prstGeom>
          <a:noFill/>
          <a:ln w="12700" cap="flat">
            <a:solidFill>
              <a:srgbClr val="A5A5A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641600" y="3087688"/>
            <a:ext cx="127000" cy="2138363"/>
            <a:chOff x="2641600" y="3087688"/>
            <a:chExt cx="127000" cy="2138363"/>
          </a:xfrm>
        </p:grpSpPr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2705100" y="3211513"/>
              <a:ext cx="0" cy="2014538"/>
            </a:xfrm>
            <a:prstGeom prst="line">
              <a:avLst/>
            </a:prstGeom>
            <a:noFill/>
            <a:ln w="12700" cap="flat">
              <a:solidFill>
                <a:srgbClr val="3F3F3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2641600" y="3087688"/>
              <a:ext cx="127000" cy="123825"/>
            </a:xfrm>
            <a:prstGeom prst="ellipse">
              <a:avLst/>
            </a:prstGeom>
            <a:noFill/>
            <a:ln w="12700" cap="flat">
              <a:solidFill>
                <a:srgbClr val="3F3F3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4768850" y="4445001"/>
            <a:ext cx="0" cy="781050"/>
          </a:xfrm>
          <a:prstGeom prst="line">
            <a:avLst/>
          </a:prstGeom>
          <a:noFill/>
          <a:ln w="12700" cap="flat">
            <a:solidFill>
              <a:srgbClr val="F2F2F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>
            <a:off x="4986338" y="3970338"/>
            <a:ext cx="0" cy="1131888"/>
          </a:xfrm>
          <a:prstGeom prst="line">
            <a:avLst/>
          </a:prstGeom>
          <a:noFill/>
          <a:ln w="12700" cap="flat">
            <a:solidFill>
              <a:srgbClr val="E5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>
            <a:off x="6877050" y="4387851"/>
            <a:ext cx="0" cy="669925"/>
          </a:xfrm>
          <a:prstGeom prst="line">
            <a:avLst/>
          </a:prstGeom>
          <a:noFill/>
          <a:ln w="12700" cap="flat">
            <a:solidFill>
              <a:srgbClr val="E5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24" name="Line 23"/>
          <p:cNvSpPr>
            <a:spLocks noChangeShapeType="1"/>
          </p:cNvSpPr>
          <p:nvPr/>
        </p:nvSpPr>
        <p:spPr bwMode="auto">
          <a:xfrm>
            <a:off x="7051675" y="4013201"/>
            <a:ext cx="0" cy="1162050"/>
          </a:xfrm>
          <a:prstGeom prst="line">
            <a:avLst/>
          </a:prstGeom>
          <a:noFill/>
          <a:ln w="12700" cap="flat">
            <a:solidFill>
              <a:srgbClr val="E5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25" name="Line 24"/>
          <p:cNvSpPr>
            <a:spLocks noChangeShapeType="1"/>
          </p:cNvSpPr>
          <p:nvPr/>
        </p:nvSpPr>
        <p:spPr bwMode="auto">
          <a:xfrm>
            <a:off x="7229475" y="4287838"/>
            <a:ext cx="0" cy="887413"/>
          </a:xfrm>
          <a:prstGeom prst="line">
            <a:avLst/>
          </a:prstGeom>
          <a:noFill/>
          <a:ln w="12700" cap="flat">
            <a:solidFill>
              <a:srgbClr val="E5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26" name="Line 25"/>
          <p:cNvSpPr>
            <a:spLocks noChangeShapeType="1"/>
          </p:cNvSpPr>
          <p:nvPr/>
        </p:nvSpPr>
        <p:spPr bwMode="auto">
          <a:xfrm>
            <a:off x="7423150" y="4511676"/>
            <a:ext cx="0" cy="546100"/>
          </a:xfrm>
          <a:prstGeom prst="line">
            <a:avLst/>
          </a:prstGeom>
          <a:noFill/>
          <a:ln w="12700" cap="flat">
            <a:solidFill>
              <a:srgbClr val="E5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27" name="Line 26"/>
          <p:cNvSpPr>
            <a:spLocks noChangeShapeType="1"/>
          </p:cNvSpPr>
          <p:nvPr/>
        </p:nvSpPr>
        <p:spPr bwMode="auto">
          <a:xfrm>
            <a:off x="5154613" y="4448176"/>
            <a:ext cx="0" cy="1338263"/>
          </a:xfrm>
          <a:prstGeom prst="line">
            <a:avLst/>
          </a:prstGeom>
          <a:noFill/>
          <a:ln w="12700" cap="flat">
            <a:solidFill>
              <a:srgbClr val="D8D8D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28" name="Line 27"/>
          <p:cNvSpPr>
            <a:spLocks noChangeShapeType="1"/>
          </p:cNvSpPr>
          <p:nvPr/>
        </p:nvSpPr>
        <p:spPr bwMode="auto">
          <a:xfrm>
            <a:off x="6683375" y="4230688"/>
            <a:ext cx="0" cy="1685925"/>
          </a:xfrm>
          <a:prstGeom prst="line">
            <a:avLst/>
          </a:prstGeom>
          <a:noFill/>
          <a:ln w="12700" cap="flat">
            <a:solidFill>
              <a:srgbClr val="D8D8D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29" name="Line 28"/>
          <p:cNvSpPr>
            <a:spLocks noChangeShapeType="1"/>
          </p:cNvSpPr>
          <p:nvPr/>
        </p:nvSpPr>
        <p:spPr bwMode="auto">
          <a:xfrm>
            <a:off x="5348288" y="3651251"/>
            <a:ext cx="0" cy="1839913"/>
          </a:xfrm>
          <a:prstGeom prst="line">
            <a:avLst/>
          </a:prstGeom>
          <a:noFill/>
          <a:ln w="12700" cap="flat">
            <a:solidFill>
              <a:srgbClr val="CCCCC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30" name="Line 29"/>
          <p:cNvSpPr>
            <a:spLocks noChangeShapeType="1"/>
          </p:cNvSpPr>
          <p:nvPr/>
        </p:nvSpPr>
        <p:spPr bwMode="auto">
          <a:xfrm>
            <a:off x="6481763" y="3419476"/>
            <a:ext cx="0" cy="2690813"/>
          </a:xfrm>
          <a:prstGeom prst="line">
            <a:avLst/>
          </a:prstGeom>
          <a:noFill/>
          <a:ln w="12700" cap="flat">
            <a:solidFill>
              <a:srgbClr val="CCCCC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31" name="Line 30"/>
          <p:cNvSpPr>
            <a:spLocks noChangeShapeType="1"/>
          </p:cNvSpPr>
          <p:nvPr/>
        </p:nvSpPr>
        <p:spPr bwMode="auto">
          <a:xfrm>
            <a:off x="5530850" y="4244976"/>
            <a:ext cx="0" cy="1325563"/>
          </a:xfrm>
          <a:prstGeom prst="line">
            <a:avLst/>
          </a:prstGeom>
          <a:noFill/>
          <a:ln w="12700" cap="flat">
            <a:solidFill>
              <a:srgbClr val="BCBCB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32" name="Line 31"/>
          <p:cNvSpPr>
            <a:spLocks noChangeShapeType="1"/>
          </p:cNvSpPr>
          <p:nvPr/>
        </p:nvSpPr>
        <p:spPr bwMode="auto">
          <a:xfrm>
            <a:off x="6291263" y="4230688"/>
            <a:ext cx="0" cy="1879600"/>
          </a:xfrm>
          <a:prstGeom prst="line">
            <a:avLst/>
          </a:prstGeom>
          <a:noFill/>
          <a:ln w="12700" cap="flat">
            <a:solidFill>
              <a:srgbClr val="BCBCB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33" name="Line 32"/>
          <p:cNvSpPr>
            <a:spLocks noChangeShapeType="1"/>
          </p:cNvSpPr>
          <p:nvPr/>
        </p:nvSpPr>
        <p:spPr bwMode="auto">
          <a:xfrm>
            <a:off x="5730875" y="4348163"/>
            <a:ext cx="0" cy="827088"/>
          </a:xfrm>
          <a:prstGeom prst="line">
            <a:avLst/>
          </a:prstGeom>
          <a:noFill/>
          <a:ln w="12700" cap="flat">
            <a:solidFill>
              <a:srgbClr val="A5A5A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34" name="Line 33"/>
          <p:cNvSpPr>
            <a:spLocks noChangeShapeType="1"/>
          </p:cNvSpPr>
          <p:nvPr/>
        </p:nvSpPr>
        <p:spPr bwMode="auto">
          <a:xfrm>
            <a:off x="6102350" y="3708401"/>
            <a:ext cx="0" cy="1862138"/>
          </a:xfrm>
          <a:prstGeom prst="line">
            <a:avLst/>
          </a:prstGeom>
          <a:noFill/>
          <a:ln w="12700" cap="flat">
            <a:solidFill>
              <a:srgbClr val="A5A5A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848350" y="2960688"/>
            <a:ext cx="123825" cy="3149600"/>
            <a:chOff x="5848350" y="2960688"/>
            <a:chExt cx="123825" cy="3149600"/>
          </a:xfrm>
        </p:grpSpPr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5911850" y="3087688"/>
              <a:ext cx="0" cy="3022600"/>
            </a:xfrm>
            <a:prstGeom prst="line">
              <a:avLst/>
            </a:prstGeom>
            <a:noFill/>
            <a:ln w="12700" cap="flat">
              <a:solidFill>
                <a:srgbClr val="3F3F3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5848350" y="2960688"/>
              <a:ext cx="123825" cy="127000"/>
            </a:xfrm>
            <a:prstGeom prst="ellipse">
              <a:avLst/>
            </a:prstGeom>
            <a:noFill/>
            <a:ln w="12700" cap="flat">
              <a:solidFill>
                <a:srgbClr val="3F3F3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sp>
        <p:nvSpPr>
          <p:cNvPr id="37" name="Line 36"/>
          <p:cNvSpPr>
            <a:spLocks noChangeShapeType="1"/>
          </p:cNvSpPr>
          <p:nvPr/>
        </p:nvSpPr>
        <p:spPr bwMode="auto">
          <a:xfrm>
            <a:off x="10834688" y="4605338"/>
            <a:ext cx="0" cy="536575"/>
          </a:xfrm>
          <a:prstGeom prst="line">
            <a:avLst/>
          </a:prstGeom>
          <a:noFill/>
          <a:ln w="12700" cap="flat">
            <a:solidFill>
              <a:srgbClr val="F2F2F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38" name="Line 37"/>
          <p:cNvSpPr>
            <a:spLocks noChangeShapeType="1"/>
          </p:cNvSpPr>
          <p:nvPr/>
        </p:nvSpPr>
        <p:spPr bwMode="auto">
          <a:xfrm>
            <a:off x="8186738" y="4508501"/>
            <a:ext cx="0" cy="1130300"/>
          </a:xfrm>
          <a:prstGeom prst="line">
            <a:avLst/>
          </a:prstGeom>
          <a:noFill/>
          <a:ln w="12700" cap="flat">
            <a:solidFill>
              <a:srgbClr val="E5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39" name="Line 38"/>
          <p:cNvSpPr>
            <a:spLocks noChangeShapeType="1"/>
          </p:cNvSpPr>
          <p:nvPr/>
        </p:nvSpPr>
        <p:spPr bwMode="auto">
          <a:xfrm>
            <a:off x="10063163" y="4033838"/>
            <a:ext cx="0" cy="2076450"/>
          </a:xfrm>
          <a:prstGeom prst="line">
            <a:avLst/>
          </a:prstGeom>
          <a:noFill/>
          <a:ln w="12700" cap="flat">
            <a:solidFill>
              <a:srgbClr val="E5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40" name="Line 39"/>
          <p:cNvSpPr>
            <a:spLocks noChangeShapeType="1"/>
          </p:cNvSpPr>
          <p:nvPr/>
        </p:nvSpPr>
        <p:spPr bwMode="auto">
          <a:xfrm>
            <a:off x="10274300" y="3919538"/>
            <a:ext cx="0" cy="1651000"/>
          </a:xfrm>
          <a:prstGeom prst="line">
            <a:avLst/>
          </a:prstGeom>
          <a:noFill/>
          <a:ln w="12700" cap="flat">
            <a:solidFill>
              <a:srgbClr val="E5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41" name="Line 40"/>
          <p:cNvSpPr>
            <a:spLocks noChangeShapeType="1"/>
          </p:cNvSpPr>
          <p:nvPr/>
        </p:nvSpPr>
        <p:spPr bwMode="auto">
          <a:xfrm>
            <a:off x="10452100" y="4341813"/>
            <a:ext cx="0" cy="657225"/>
          </a:xfrm>
          <a:prstGeom prst="line">
            <a:avLst/>
          </a:prstGeom>
          <a:noFill/>
          <a:ln w="12700" cap="flat">
            <a:solidFill>
              <a:srgbClr val="E5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42" name="Line 41"/>
          <p:cNvSpPr>
            <a:spLocks noChangeShapeType="1"/>
          </p:cNvSpPr>
          <p:nvPr/>
        </p:nvSpPr>
        <p:spPr bwMode="auto">
          <a:xfrm>
            <a:off x="10644188" y="4595813"/>
            <a:ext cx="0" cy="546100"/>
          </a:xfrm>
          <a:prstGeom prst="line">
            <a:avLst/>
          </a:prstGeom>
          <a:noFill/>
          <a:ln w="12700" cap="flat">
            <a:solidFill>
              <a:srgbClr val="E5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44" name="Line 43"/>
          <p:cNvSpPr>
            <a:spLocks noChangeShapeType="1"/>
          </p:cNvSpPr>
          <p:nvPr/>
        </p:nvSpPr>
        <p:spPr bwMode="auto">
          <a:xfrm>
            <a:off x="9883775" y="4327526"/>
            <a:ext cx="0" cy="814388"/>
          </a:xfrm>
          <a:prstGeom prst="line">
            <a:avLst/>
          </a:prstGeom>
          <a:noFill/>
          <a:ln w="12700" cap="flat">
            <a:solidFill>
              <a:srgbClr val="D8D8D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45" name="Line 44"/>
          <p:cNvSpPr>
            <a:spLocks noChangeShapeType="1"/>
          </p:cNvSpPr>
          <p:nvPr/>
        </p:nvSpPr>
        <p:spPr bwMode="auto">
          <a:xfrm>
            <a:off x="8572500" y="4137026"/>
            <a:ext cx="0" cy="1722438"/>
          </a:xfrm>
          <a:prstGeom prst="line">
            <a:avLst/>
          </a:prstGeom>
          <a:noFill/>
          <a:ln w="12700" cap="flat">
            <a:solidFill>
              <a:srgbClr val="CCCCC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46" name="Line 45"/>
          <p:cNvSpPr>
            <a:spLocks noChangeShapeType="1"/>
          </p:cNvSpPr>
          <p:nvPr/>
        </p:nvSpPr>
        <p:spPr bwMode="auto">
          <a:xfrm>
            <a:off x="9705975" y="4387851"/>
            <a:ext cx="0" cy="1577975"/>
          </a:xfrm>
          <a:prstGeom prst="line">
            <a:avLst/>
          </a:prstGeom>
          <a:noFill/>
          <a:ln w="12700" cap="flat">
            <a:solidFill>
              <a:srgbClr val="CCCCC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47" name="Line 46"/>
          <p:cNvSpPr>
            <a:spLocks noChangeShapeType="1"/>
          </p:cNvSpPr>
          <p:nvPr/>
        </p:nvSpPr>
        <p:spPr bwMode="auto">
          <a:xfrm>
            <a:off x="8753475" y="3976688"/>
            <a:ext cx="0" cy="1249363"/>
          </a:xfrm>
          <a:prstGeom prst="line">
            <a:avLst/>
          </a:prstGeom>
          <a:noFill/>
          <a:ln w="12700" cap="flat">
            <a:solidFill>
              <a:srgbClr val="BCBCB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48" name="Line 47"/>
          <p:cNvSpPr>
            <a:spLocks noChangeShapeType="1"/>
          </p:cNvSpPr>
          <p:nvPr/>
        </p:nvSpPr>
        <p:spPr bwMode="auto">
          <a:xfrm>
            <a:off x="9513888" y="3346451"/>
            <a:ext cx="0" cy="2619375"/>
          </a:xfrm>
          <a:prstGeom prst="line">
            <a:avLst/>
          </a:prstGeom>
          <a:noFill/>
          <a:ln w="12700" cap="flat">
            <a:solidFill>
              <a:srgbClr val="BCBCB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49" name="Line 48"/>
          <p:cNvSpPr>
            <a:spLocks noChangeShapeType="1"/>
          </p:cNvSpPr>
          <p:nvPr/>
        </p:nvSpPr>
        <p:spPr bwMode="auto">
          <a:xfrm>
            <a:off x="8940800" y="4137026"/>
            <a:ext cx="0" cy="1393825"/>
          </a:xfrm>
          <a:prstGeom prst="line">
            <a:avLst/>
          </a:prstGeom>
          <a:noFill/>
          <a:ln w="12700" cap="flat">
            <a:solidFill>
              <a:srgbClr val="A5A5A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50" name="Line 49"/>
          <p:cNvSpPr>
            <a:spLocks noChangeShapeType="1"/>
          </p:cNvSpPr>
          <p:nvPr/>
        </p:nvSpPr>
        <p:spPr bwMode="auto">
          <a:xfrm>
            <a:off x="9323388" y="4387851"/>
            <a:ext cx="0" cy="1631950"/>
          </a:xfrm>
          <a:prstGeom prst="line">
            <a:avLst/>
          </a:prstGeom>
          <a:noFill/>
          <a:ln w="12700" cap="flat">
            <a:solidFill>
              <a:srgbClr val="A5A5A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069388" y="3316288"/>
            <a:ext cx="123825" cy="2794000"/>
            <a:chOff x="9069388" y="3316288"/>
            <a:chExt cx="123825" cy="2794000"/>
          </a:xfrm>
        </p:grpSpPr>
        <p:sp>
          <p:nvSpPr>
            <p:cNvPr id="51" name="Line 50"/>
            <p:cNvSpPr>
              <a:spLocks noChangeShapeType="1"/>
            </p:cNvSpPr>
            <p:nvPr/>
          </p:nvSpPr>
          <p:spPr bwMode="auto">
            <a:xfrm>
              <a:off x="9132888" y="3443288"/>
              <a:ext cx="0" cy="2667000"/>
            </a:xfrm>
            <a:prstGeom prst="line">
              <a:avLst/>
            </a:prstGeom>
            <a:noFill/>
            <a:ln w="12700" cap="flat">
              <a:solidFill>
                <a:srgbClr val="3F3F3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52" name="Oval 51"/>
            <p:cNvSpPr>
              <a:spLocks noChangeArrowheads="1"/>
            </p:cNvSpPr>
            <p:nvPr/>
          </p:nvSpPr>
          <p:spPr bwMode="auto">
            <a:xfrm>
              <a:off x="9069388" y="3316288"/>
              <a:ext cx="123825" cy="127000"/>
            </a:xfrm>
            <a:prstGeom prst="ellipse">
              <a:avLst/>
            </a:prstGeom>
            <a:noFill/>
            <a:ln w="12700" cap="flat">
              <a:solidFill>
                <a:srgbClr val="3F3F3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984625" y="3717926"/>
            <a:ext cx="80963" cy="1384300"/>
            <a:chOff x="3984625" y="3717926"/>
            <a:chExt cx="80963" cy="1384300"/>
          </a:xfrm>
        </p:grpSpPr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4025900" y="3805238"/>
              <a:ext cx="0" cy="1296988"/>
            </a:xfrm>
            <a:prstGeom prst="line">
              <a:avLst/>
            </a:prstGeom>
            <a:noFill/>
            <a:ln w="12700" cap="flat">
              <a:solidFill>
                <a:srgbClr val="E2E2E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53" name="Oval 52"/>
            <p:cNvSpPr>
              <a:spLocks noChangeArrowheads="1"/>
            </p:cNvSpPr>
            <p:nvPr/>
          </p:nvSpPr>
          <p:spPr bwMode="auto">
            <a:xfrm>
              <a:off x="3984625" y="3717926"/>
              <a:ext cx="80963" cy="80963"/>
            </a:xfrm>
            <a:prstGeom prst="ellipse">
              <a:avLst/>
            </a:prstGeom>
            <a:noFill/>
            <a:ln w="12700" cap="flat">
              <a:solidFill>
                <a:srgbClr val="E2E2E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2454632" y="2755033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48</a:t>
            </a:r>
            <a:r>
              <a: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%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5644804" y="2626549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94</a:t>
            </a:r>
            <a:r>
              <a: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%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846792" y="2980721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88</a:t>
            </a:r>
            <a:r>
              <a: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%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8342313" y="3847839"/>
            <a:ext cx="82550" cy="1414724"/>
            <a:chOff x="8342313" y="3847839"/>
            <a:chExt cx="82550" cy="1414724"/>
          </a:xfrm>
        </p:grpSpPr>
        <p:sp>
          <p:nvSpPr>
            <p:cNvPr id="54" name="Oval 53"/>
            <p:cNvSpPr>
              <a:spLocks noChangeArrowheads="1"/>
            </p:cNvSpPr>
            <p:nvPr/>
          </p:nvSpPr>
          <p:spPr bwMode="auto">
            <a:xfrm>
              <a:off x="8342313" y="3847839"/>
              <a:ext cx="82550" cy="79375"/>
            </a:xfrm>
            <a:prstGeom prst="ellipse">
              <a:avLst/>
            </a:prstGeom>
            <a:noFill/>
            <a:ln w="12700" cap="flat">
              <a:solidFill>
                <a:srgbClr val="E2E2E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43" name="Line 42"/>
            <p:cNvSpPr>
              <a:spLocks noChangeShapeType="1"/>
            </p:cNvSpPr>
            <p:nvPr/>
          </p:nvSpPr>
          <p:spPr bwMode="auto">
            <a:xfrm>
              <a:off x="8382000" y="3922713"/>
              <a:ext cx="0" cy="1339850"/>
            </a:xfrm>
            <a:prstGeom prst="line">
              <a:avLst/>
            </a:prstGeom>
            <a:noFill/>
            <a:ln w="12700" cap="flat">
              <a:solidFill>
                <a:srgbClr val="D8D8D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sp>
        <p:nvSpPr>
          <p:cNvPr id="58" name="文本框 57"/>
          <p:cNvSpPr txBox="1"/>
          <p:nvPr/>
        </p:nvSpPr>
        <p:spPr>
          <a:xfrm>
            <a:off x="8143902" y="3626178"/>
            <a:ext cx="4539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39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%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838603" y="3453142"/>
            <a:ext cx="4539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46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%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 rot="16200000">
            <a:off x="2050281" y="3545475"/>
            <a:ext cx="11112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TITLE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HERE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61" name="矩形 60"/>
          <p:cNvSpPr/>
          <p:nvPr/>
        </p:nvSpPr>
        <p:spPr>
          <a:xfrm rot="16200000">
            <a:off x="5249107" y="3562960"/>
            <a:ext cx="11112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TITLE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HERE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62" name="矩形 61"/>
          <p:cNvSpPr/>
          <p:nvPr/>
        </p:nvSpPr>
        <p:spPr>
          <a:xfrm rot="16200000">
            <a:off x="8469020" y="3796967"/>
            <a:ext cx="11112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TITLE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HERE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65" name="矩形 64"/>
          <p:cNvSpPr/>
          <p:nvPr/>
        </p:nvSpPr>
        <p:spPr>
          <a:xfrm rot="16200000">
            <a:off x="7849828" y="4167155"/>
            <a:ext cx="8787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cs typeface="+mn-cs"/>
              </a:rPr>
              <a:t>TITLE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cs typeface="+mn-cs"/>
              </a:rPr>
              <a:t>HERE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66" name="矩形 65"/>
          <p:cNvSpPr/>
          <p:nvPr/>
        </p:nvSpPr>
        <p:spPr>
          <a:xfrm rot="16200000">
            <a:off x="3504761" y="4014755"/>
            <a:ext cx="8787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cs typeface="+mn-cs"/>
              </a:rPr>
              <a:t>TITLE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cs typeface="+mn-cs"/>
              </a:rPr>
              <a:t>HERE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1006809" y="1244599"/>
            <a:ext cx="103830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/>
                <a:cs typeface="+mn-cs"/>
              </a:rPr>
              <a:t>Just for today I will exercise my soul in three ways. I will do somebody a good turn and not get found out: If anybody knows of it, it will not count. I will do at least two things I don‘t want to do—just for exercise. I will not show anyone that my feelings are hurt: they may be hurt, but today I will not show it.</a:t>
            </a:r>
          </a:p>
        </p:txBody>
      </p:sp>
      <p:grpSp>
        <p:nvGrpSpPr>
          <p:cNvPr id="73" name="组合 72"/>
          <p:cNvGrpSpPr/>
          <p:nvPr/>
        </p:nvGrpSpPr>
        <p:grpSpPr>
          <a:xfrm>
            <a:off x="64293" y="254705"/>
            <a:ext cx="3589394" cy="990217"/>
            <a:chOff x="64293" y="254705"/>
            <a:chExt cx="3589394" cy="990217"/>
          </a:xfrm>
        </p:grpSpPr>
        <p:pic>
          <p:nvPicPr>
            <p:cNvPr id="74" name="图片 7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75" name="AutoShape 28"/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379405" y="54900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03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1006809" y="465389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cs typeface="+mn-cs"/>
                </a:rPr>
                <a:t>在此添加标题</a:t>
              </a:r>
            </a:p>
          </p:txBody>
        </p:sp>
      </p:grpSp>
      <p:pic>
        <p:nvPicPr>
          <p:cNvPr id="78" name="图片 7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813" y="4254951"/>
            <a:ext cx="8719200" cy="159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38502"/>
      </p:ext>
    </p:extLst>
  </p:cSld>
  <p:clrMapOvr>
    <a:masterClrMapping/>
  </p:clrMapOvr>
  <p:transition spd="slow" advClick="0" advTm="0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1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25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2" presetClass="entr" presetSubtype="1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2" presetClass="entr" presetSubtype="4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2" presetClass="entr" presetSubtype="1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2" presetClass="entr" presetSubtype="4" fill="hold" grpId="0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35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2" presetClass="entr" presetSubtype="4" fill="hold" grpId="0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9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2" presetClass="entr" presetSubtype="1" fill="hold" nodeType="withEffect">
                                      <p:stCondLst>
                                        <p:cond delay="14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43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2" presetClass="entr" presetSubtype="4" fill="hold" grpId="0" nodeType="withEffect">
                                      <p:stCondLst>
                                        <p:cond delay="15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2" presetClass="entr" presetSubtype="1" fill="hold" grpId="0" nodeType="withEffect">
                                      <p:stCondLst>
                                        <p:cond delay="16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5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2" presetClass="entr" presetSubtype="4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2" presetClass="entr" presetSubtype="1" fill="hold" grpId="0" nodeType="withEffect">
                                      <p:stCondLst>
                                        <p:cond delay="18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5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2" presetClass="entr" presetSubtype="4" fill="hold" grpId="0" nodeType="withEffect">
                                      <p:stCondLst>
                                        <p:cond delay="19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2" presetClass="entr" presetSubtype="1" fill="hold" grpId="0" nodeType="withEffect">
                                      <p:stCondLst>
                                        <p:cond delay="205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6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12" presetClass="entr" presetSubtype="4" fill="hold" grpId="0" nodeType="withEffect">
                                      <p:stCondLst>
                                        <p:cond delay="215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71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2" presetClass="entr" presetSubtype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75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12" presetClass="entr" presetSubtype="1" fill="hold" grpId="0" nodeType="withEffect">
                                      <p:stCondLst>
                                        <p:cond delay="235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79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12" presetClass="entr" presetSubtype="4" fill="hold" grpId="0" nodeType="withEffect">
                                      <p:stCondLst>
                                        <p:cond delay="245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2" presetClass="entr" presetSubtype="1" fill="hold" grpId="0" nodeType="withEffect">
                                      <p:stCondLst>
                                        <p:cond delay="255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8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12" presetClass="entr" presetSubtype="4" fill="hold" grpId="0" nodeType="withEffect">
                                      <p:stCondLst>
                                        <p:cond delay="265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91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12" presetClass="entr" presetSubtype="1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95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12" presetClass="entr" presetSubtype="4" fill="hold" grpId="0" nodeType="withEffect">
                                      <p:stCondLst>
                                        <p:cond delay="285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8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9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12" presetClass="entr" presetSubtype="1" fill="hold" grpId="0" nodeType="withEffect">
                                      <p:stCondLst>
                                        <p:cond delay="295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03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12" presetClass="entr" presetSubtype="4" fill="hold" nodeType="withEffect">
                                      <p:stCondLst>
                                        <p:cond delay="305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6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0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12" presetClass="entr" presetSubtype="1" fill="hold" grpId="0" nodeType="withEffect">
                                      <p:stCondLst>
                                        <p:cond delay="315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0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11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12" presetClass="entr" presetSubtype="4" fill="hold" grpId="0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4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15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12" presetClass="entr" presetSubtype="1" fill="hold" grpId="0" nodeType="withEffect">
                                      <p:stCondLst>
                                        <p:cond delay="335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8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19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12" presetClass="entr" presetSubtype="4" fill="hold" grpId="0" nodeType="withEffect">
                                      <p:stCondLst>
                                        <p:cond delay="345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2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23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12" presetClass="entr" presetSubtype="1" fill="hold" grpId="0" nodeType="withEffect">
                                      <p:stCondLst>
                                        <p:cond delay="355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6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2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8" presetID="12" presetClass="entr" presetSubtype="4" fill="hold" grpId="0" nodeType="withEffect">
                                      <p:stCondLst>
                                        <p:cond delay="365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0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31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2" presetID="12" presetClass="entr" presetSubtype="1" fill="hold" grpId="0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4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35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12" presetClass="entr" presetSubtype="4" fill="hold" grpId="0" nodeType="withEffect">
                                      <p:stCondLst>
                                        <p:cond delay="385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8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3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0" presetID="12" presetClass="entr" presetSubtype="1" fill="hold" grpId="0" nodeType="withEffect">
                                      <p:stCondLst>
                                        <p:cond delay="395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2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43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12" presetClass="entr" presetSubtype="4" fill="hold" grpId="0" nodeType="withEffect">
                                      <p:stCondLst>
                                        <p:cond delay="405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6" dur="500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47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8" presetID="12" presetClass="entr" presetSubtype="1" fill="hold" nodeType="withEffect">
                                      <p:stCondLst>
                                        <p:cond delay="415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0" dur="500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51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2" presetID="12" presetClass="entr" presetSubtype="4" fill="hold" grpId="0" nodeType="withEffect">
                                      <p:stCondLst>
                                        <p:cond delay="425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4" dur="50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55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6" presetID="12" presetClass="entr" presetSubtype="1" fill="hold" grpId="0" nodeType="withEffect">
                                      <p:stCondLst>
                                        <p:cond delay="435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8" dur="5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59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0" presetID="12" presetClass="entr" presetSubtype="4" fill="hold" grpId="0" nodeType="withEffect">
                                      <p:stCondLst>
                                        <p:cond delay="4450"/>
                                      </p:stCondLst>
                                      <p:childTnLst>
                                        <p:set>
                                          <p:cBhvr>
                                            <p:cTn id="1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2" dur="50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63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12" presetClass="entr" presetSubtype="1" fill="hold" grpId="0" nodeType="withEffect">
                                      <p:stCondLst>
                                        <p:cond delay="4550"/>
                                      </p:stCondLst>
                                      <p:childTnLs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6" dur="500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67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8" presetID="12" presetClass="entr" presetSubtype="4" fill="hold" nodeType="withEffect">
                                      <p:stCondLst>
                                        <p:cond delay="465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0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7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2" presetID="12" presetClass="entr" presetSubtype="1" fill="hold" grpId="0" nodeType="withEffect">
                                      <p:stCondLst>
                                        <p:cond delay="4750"/>
                                      </p:stCondLst>
                                      <p:childTnLst>
                                        <p:set>
                                          <p:cBhvr>
                                            <p:cTn id="1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4" dur="50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75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6" presetID="12" presetClass="entr" presetSubtype="4" fill="hold" grpId="0" nodeType="withEffect">
                                      <p:stCondLst>
                                        <p:cond delay="4850"/>
                                      </p:stCondLst>
                                      <p:childTnLs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8" dur="50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79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0" presetID="12" presetClass="entr" presetSubtype="1" fill="hold" grpId="0" nodeType="withEffect">
                                      <p:stCondLst>
                                        <p:cond delay="495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2" dur="5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83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4" presetID="12" presetClass="entr" presetSubtype="4" fill="hold" grpId="0" nodeType="withEffect">
                                      <p:stCondLst>
                                        <p:cond delay="5050"/>
                                      </p:stCondLst>
                                      <p:childTnLst>
                                        <p:set>
                                          <p:cBhvr>
                                            <p:cTn id="1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6" dur="50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8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8" presetID="12" presetClass="entr" presetSubtype="1" fill="hold" grpId="0" nodeType="withEffect">
                                      <p:stCondLst>
                                        <p:cond delay="5150"/>
                                      </p:stCondLst>
                                      <p:childTnLs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0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91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12" presetClass="entr" presetSubtype="4" fill="hold" grpId="0" nodeType="withEffect">
                                      <p:stCondLst>
                                        <p:cond delay="5250"/>
                                      </p:stCondLst>
                                      <p:childTnLst>
                                        <p:set>
                                          <p:cBhvr>
                                            <p:cTn id="1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4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95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6" presetID="12" presetClass="entr" presetSubtype="1" fill="hold" grpId="0" nodeType="withEffect">
                                      <p:stCondLst>
                                        <p:cond delay="5350"/>
                                      </p:stCondLst>
                                      <p:childTnLst>
                                        <p:set>
                                          <p:cBhvr>
                                            <p:cTn id="1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8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9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0" presetID="12" presetClass="entr" presetSubtype="4" fill="hold" grpId="0" nodeType="withEffect">
                                      <p:stCondLst>
                                        <p:cond delay="5450"/>
                                      </p:stCondLst>
                                      <p:childTnLst>
                                        <p:set>
                                          <p:cBhvr>
                                            <p:cTn id="2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2" dur="5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03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4" presetID="12" presetClass="entr" presetSubtype="1" fill="hold" grpId="0" nodeType="withEffect">
                                      <p:stCondLst>
                                        <p:cond delay="5550"/>
                                      </p:stCondLst>
                                      <p:childTnLst>
                                        <p:set>
                                          <p:cBhvr>
                                            <p:cTn id="2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6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07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8" presetID="10" presetClass="entr" presetSubtype="0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2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0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1" presetID="10" presetClass="entr" presetSubtype="0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2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3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4" presetID="10" presetClass="entr" presetSubtype="0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2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6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7" presetID="10" presetClass="entr" presetSubtype="0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9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0" presetID="10" presetClass="entr" presetSubtype="0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2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2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21" grpId="0" animBg="1"/>
          <p:bldP spid="22" grpId="0" animBg="1"/>
          <p:bldP spid="23" grpId="0" animBg="1"/>
          <p:bldP spid="24" grpId="0" animBg="1"/>
          <p:bldP spid="25" grpId="0" animBg="1"/>
          <p:bldP spid="26" grpId="0" animBg="1"/>
          <p:bldP spid="27" grpId="0" animBg="1"/>
          <p:bldP spid="28" grpId="0" animBg="1"/>
          <p:bldP spid="29" grpId="0" animBg="1"/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7" grpId="0" animBg="1"/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49" grpId="0" animBg="1"/>
          <p:bldP spid="50" grpId="0" animBg="1"/>
          <p:bldP spid="55" grpId="0"/>
          <p:bldP spid="56" grpId="0"/>
          <p:bldP spid="57" grpId="0"/>
          <p:bldP spid="58" grpId="0"/>
          <p:bldP spid="59" grpId="0"/>
          <p:bldP spid="60" grpId="0"/>
          <p:bldP spid="61" grpId="0"/>
          <p:bldP spid="62" grpId="0"/>
          <p:bldP spid="65" grpId="0"/>
          <p:bldP spid="66" grpId="0"/>
          <p:bldP spid="7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1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25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2" presetClass="entr" presetSubtype="1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2" presetClass="entr" presetSubtype="4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2" presetClass="entr" presetSubtype="1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2" presetClass="entr" presetSubtype="4" fill="hold" grpId="0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35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2" presetClass="entr" presetSubtype="4" fill="hold" grpId="0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9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2" presetClass="entr" presetSubtype="1" fill="hold" nodeType="withEffect">
                                      <p:stCondLst>
                                        <p:cond delay="14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43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2" presetClass="entr" presetSubtype="4" fill="hold" grpId="0" nodeType="withEffect">
                                      <p:stCondLst>
                                        <p:cond delay="15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2" presetClass="entr" presetSubtype="1" fill="hold" grpId="0" nodeType="withEffect">
                                      <p:stCondLst>
                                        <p:cond delay="16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5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2" presetClass="entr" presetSubtype="4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2" presetClass="entr" presetSubtype="1" fill="hold" grpId="0" nodeType="withEffect">
                                      <p:stCondLst>
                                        <p:cond delay="18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5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2" presetClass="entr" presetSubtype="4" fill="hold" grpId="0" nodeType="withEffect">
                                      <p:stCondLst>
                                        <p:cond delay="19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2" presetClass="entr" presetSubtype="1" fill="hold" grpId="0" nodeType="withEffect">
                                      <p:stCondLst>
                                        <p:cond delay="205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6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12" presetClass="entr" presetSubtype="4" fill="hold" grpId="0" nodeType="withEffect">
                                      <p:stCondLst>
                                        <p:cond delay="215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71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2" presetClass="entr" presetSubtype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75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12" presetClass="entr" presetSubtype="1" fill="hold" grpId="0" nodeType="withEffect">
                                      <p:stCondLst>
                                        <p:cond delay="235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79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12" presetClass="entr" presetSubtype="4" fill="hold" grpId="0" nodeType="withEffect">
                                      <p:stCondLst>
                                        <p:cond delay="245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2" presetClass="entr" presetSubtype="1" fill="hold" grpId="0" nodeType="withEffect">
                                      <p:stCondLst>
                                        <p:cond delay="255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8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12" presetClass="entr" presetSubtype="4" fill="hold" grpId="0" nodeType="withEffect">
                                      <p:stCondLst>
                                        <p:cond delay="265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91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12" presetClass="entr" presetSubtype="1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95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12" presetClass="entr" presetSubtype="4" fill="hold" grpId="0" nodeType="withEffect">
                                      <p:stCondLst>
                                        <p:cond delay="285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8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9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12" presetClass="entr" presetSubtype="1" fill="hold" grpId="0" nodeType="withEffect">
                                      <p:stCondLst>
                                        <p:cond delay="295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03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12" presetClass="entr" presetSubtype="4" fill="hold" nodeType="withEffect">
                                      <p:stCondLst>
                                        <p:cond delay="305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6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0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12" presetClass="entr" presetSubtype="1" fill="hold" grpId="0" nodeType="withEffect">
                                      <p:stCondLst>
                                        <p:cond delay="315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0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11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12" presetClass="entr" presetSubtype="4" fill="hold" grpId="0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4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15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12" presetClass="entr" presetSubtype="1" fill="hold" grpId="0" nodeType="withEffect">
                                      <p:stCondLst>
                                        <p:cond delay="335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8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19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12" presetClass="entr" presetSubtype="4" fill="hold" grpId="0" nodeType="withEffect">
                                      <p:stCondLst>
                                        <p:cond delay="345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2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23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12" presetClass="entr" presetSubtype="1" fill="hold" grpId="0" nodeType="withEffect">
                                      <p:stCondLst>
                                        <p:cond delay="355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6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2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8" presetID="12" presetClass="entr" presetSubtype="4" fill="hold" grpId="0" nodeType="withEffect">
                                      <p:stCondLst>
                                        <p:cond delay="365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0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31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2" presetID="12" presetClass="entr" presetSubtype="1" fill="hold" grpId="0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4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35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12" presetClass="entr" presetSubtype="4" fill="hold" grpId="0" nodeType="withEffect">
                                      <p:stCondLst>
                                        <p:cond delay="385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8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3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0" presetID="12" presetClass="entr" presetSubtype="1" fill="hold" grpId="0" nodeType="withEffect">
                                      <p:stCondLst>
                                        <p:cond delay="395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2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43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12" presetClass="entr" presetSubtype="4" fill="hold" grpId="0" nodeType="withEffect">
                                      <p:stCondLst>
                                        <p:cond delay="405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6" dur="500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47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8" presetID="12" presetClass="entr" presetSubtype="1" fill="hold" nodeType="withEffect">
                                      <p:stCondLst>
                                        <p:cond delay="415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0" dur="500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51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2" presetID="12" presetClass="entr" presetSubtype="4" fill="hold" grpId="0" nodeType="withEffect">
                                      <p:stCondLst>
                                        <p:cond delay="425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4" dur="50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55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6" presetID="12" presetClass="entr" presetSubtype="1" fill="hold" grpId="0" nodeType="withEffect">
                                      <p:stCondLst>
                                        <p:cond delay="435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8" dur="5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59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0" presetID="12" presetClass="entr" presetSubtype="4" fill="hold" grpId="0" nodeType="withEffect">
                                      <p:stCondLst>
                                        <p:cond delay="4450"/>
                                      </p:stCondLst>
                                      <p:childTnLst>
                                        <p:set>
                                          <p:cBhvr>
                                            <p:cTn id="1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2" dur="50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63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12" presetClass="entr" presetSubtype="1" fill="hold" grpId="0" nodeType="withEffect">
                                      <p:stCondLst>
                                        <p:cond delay="4550"/>
                                      </p:stCondLst>
                                      <p:childTnLs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6" dur="500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67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8" presetID="12" presetClass="entr" presetSubtype="4" fill="hold" nodeType="withEffect">
                                      <p:stCondLst>
                                        <p:cond delay="465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0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7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2" presetID="12" presetClass="entr" presetSubtype="1" fill="hold" grpId="0" nodeType="withEffect">
                                      <p:stCondLst>
                                        <p:cond delay="4750"/>
                                      </p:stCondLst>
                                      <p:childTnLst>
                                        <p:set>
                                          <p:cBhvr>
                                            <p:cTn id="1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4" dur="50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75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6" presetID="12" presetClass="entr" presetSubtype="4" fill="hold" grpId="0" nodeType="withEffect">
                                      <p:stCondLst>
                                        <p:cond delay="4850"/>
                                      </p:stCondLst>
                                      <p:childTnLs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8" dur="50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79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0" presetID="12" presetClass="entr" presetSubtype="1" fill="hold" grpId="0" nodeType="withEffect">
                                      <p:stCondLst>
                                        <p:cond delay="495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2" dur="5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83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4" presetID="12" presetClass="entr" presetSubtype="4" fill="hold" grpId="0" nodeType="withEffect">
                                      <p:stCondLst>
                                        <p:cond delay="5050"/>
                                      </p:stCondLst>
                                      <p:childTnLst>
                                        <p:set>
                                          <p:cBhvr>
                                            <p:cTn id="1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6" dur="50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8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8" presetID="12" presetClass="entr" presetSubtype="1" fill="hold" grpId="0" nodeType="withEffect">
                                      <p:stCondLst>
                                        <p:cond delay="5150"/>
                                      </p:stCondLst>
                                      <p:childTnLs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0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91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12" presetClass="entr" presetSubtype="4" fill="hold" grpId="0" nodeType="withEffect">
                                      <p:stCondLst>
                                        <p:cond delay="5250"/>
                                      </p:stCondLst>
                                      <p:childTnLst>
                                        <p:set>
                                          <p:cBhvr>
                                            <p:cTn id="1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4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95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6" presetID="12" presetClass="entr" presetSubtype="1" fill="hold" grpId="0" nodeType="withEffect">
                                      <p:stCondLst>
                                        <p:cond delay="5350"/>
                                      </p:stCondLst>
                                      <p:childTnLst>
                                        <p:set>
                                          <p:cBhvr>
                                            <p:cTn id="1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8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9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0" presetID="12" presetClass="entr" presetSubtype="4" fill="hold" grpId="0" nodeType="withEffect">
                                      <p:stCondLst>
                                        <p:cond delay="5450"/>
                                      </p:stCondLst>
                                      <p:childTnLst>
                                        <p:set>
                                          <p:cBhvr>
                                            <p:cTn id="2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2" dur="5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03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4" presetID="12" presetClass="entr" presetSubtype="1" fill="hold" grpId="0" nodeType="withEffect">
                                      <p:stCondLst>
                                        <p:cond delay="5550"/>
                                      </p:stCondLst>
                                      <p:childTnLst>
                                        <p:set>
                                          <p:cBhvr>
                                            <p:cTn id="2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6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07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8" presetID="10" presetClass="entr" presetSubtype="0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2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0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1" presetID="10" presetClass="entr" presetSubtype="0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2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3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4" presetID="10" presetClass="entr" presetSubtype="0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2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6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7" presetID="10" presetClass="entr" presetSubtype="0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9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0" presetID="10" presetClass="entr" presetSubtype="0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2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2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21" grpId="0" animBg="1"/>
          <p:bldP spid="22" grpId="0" animBg="1"/>
          <p:bldP spid="23" grpId="0" animBg="1"/>
          <p:bldP spid="24" grpId="0" animBg="1"/>
          <p:bldP spid="25" grpId="0" animBg="1"/>
          <p:bldP spid="26" grpId="0" animBg="1"/>
          <p:bldP spid="27" grpId="0" animBg="1"/>
          <p:bldP spid="28" grpId="0" animBg="1"/>
          <p:bldP spid="29" grpId="0" animBg="1"/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7" grpId="0" animBg="1"/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49" grpId="0" animBg="1"/>
          <p:bldP spid="50" grpId="0" animBg="1"/>
          <p:bldP spid="55" grpId="0"/>
          <p:bldP spid="56" grpId="0"/>
          <p:bldP spid="57" grpId="0"/>
          <p:bldP spid="58" grpId="0"/>
          <p:bldP spid="59" grpId="0"/>
          <p:bldP spid="60" grpId="0"/>
          <p:bldP spid="61" grpId="0"/>
          <p:bldP spid="62" grpId="0"/>
          <p:bldP spid="65" grpId="0"/>
          <p:bldP spid="66" grpId="0"/>
          <p:bldP spid="72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0321"/>
            <a:ext cx="12206452" cy="42976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97833" y="2220342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94</a:t>
            </a:r>
            <a:r>
              <a: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%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547139" y="3543549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42</a:t>
            </a:r>
            <a:r>
              <a: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%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939841" y="4011685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23</a:t>
            </a:r>
            <a:r>
              <a: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%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74161" y="2970214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63</a:t>
            </a:r>
            <a:r>
              <a: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%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771335" y="4768483"/>
            <a:ext cx="1133741" cy="338554"/>
            <a:chOff x="2771335" y="4768483"/>
            <a:chExt cx="1133741" cy="338554"/>
          </a:xfrm>
        </p:grpSpPr>
        <p:sp>
          <p:nvSpPr>
            <p:cNvPr id="13" name="矩形: 圆角 12"/>
            <p:cNvSpPr/>
            <p:nvPr/>
          </p:nvSpPr>
          <p:spPr>
            <a:xfrm>
              <a:off x="2771335" y="4811151"/>
              <a:ext cx="1133741" cy="2532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782604" y="4768483"/>
              <a:ext cx="111120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TITLE 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HERE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715370" y="3826795"/>
            <a:ext cx="1133741" cy="338554"/>
            <a:chOff x="2771335" y="4768483"/>
            <a:chExt cx="1133741" cy="338554"/>
          </a:xfrm>
        </p:grpSpPr>
        <p:sp>
          <p:nvSpPr>
            <p:cNvPr id="17" name="矩形: 圆角 16"/>
            <p:cNvSpPr/>
            <p:nvPr/>
          </p:nvSpPr>
          <p:spPr>
            <a:xfrm>
              <a:off x="2771335" y="4811151"/>
              <a:ext cx="1133741" cy="2532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2782604" y="4768483"/>
              <a:ext cx="111120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TITLE 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HERE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330133" y="4599886"/>
            <a:ext cx="1133741" cy="338554"/>
            <a:chOff x="2771335" y="4768483"/>
            <a:chExt cx="1133741" cy="338554"/>
          </a:xfrm>
        </p:grpSpPr>
        <p:sp>
          <p:nvSpPr>
            <p:cNvPr id="20" name="矩形: 圆角 19"/>
            <p:cNvSpPr/>
            <p:nvPr/>
          </p:nvSpPr>
          <p:spPr>
            <a:xfrm>
              <a:off x="2771335" y="4811151"/>
              <a:ext cx="1133741" cy="2532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2782604" y="4768483"/>
              <a:ext cx="111120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TITLE 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HERE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722834" y="5177377"/>
            <a:ext cx="1133741" cy="338554"/>
            <a:chOff x="2771335" y="4768483"/>
            <a:chExt cx="1133741" cy="338554"/>
          </a:xfrm>
        </p:grpSpPr>
        <p:sp>
          <p:nvSpPr>
            <p:cNvPr id="23" name="矩形: 圆角 22"/>
            <p:cNvSpPr/>
            <p:nvPr/>
          </p:nvSpPr>
          <p:spPr>
            <a:xfrm>
              <a:off x="2771335" y="4811151"/>
              <a:ext cx="1133741" cy="2532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2782604" y="4768483"/>
              <a:ext cx="111120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TITLE 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HERE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1006809" y="1244599"/>
            <a:ext cx="103830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/>
                <a:cs typeface="+mn-cs"/>
              </a:rPr>
              <a:t>Just for today I will exercise my soul in three ways. I will do somebody a good turn and not get found out: If anybody knows of it, it will not count. I will do at least two things I don‘t want to do—just for exercise. I will not show anyone that my feelings are hurt: they may be hurt, but today I will not show it.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64293" y="254705"/>
            <a:ext cx="3589394" cy="990217"/>
            <a:chOff x="64293" y="254705"/>
            <a:chExt cx="3589394" cy="990217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28" name="AutoShape 28"/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379405" y="54900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03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06809" y="465389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cs typeface="+mn-cs"/>
                </a:rPr>
                <a:t>在此添加标题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2353381"/>
      </p:ext>
    </p:extLst>
  </p:cSld>
  <p:clrMapOvr>
    <a:masterClrMapping/>
  </p:clrMapOvr>
  <p:transition spd="slow" advClick="0" advTm="0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1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2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0" grpId="0"/>
          <p:bldP spid="11" grpId="0"/>
          <p:bldP spid="12" grpId="0"/>
          <p:bldP spid="2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1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2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0" grpId="0"/>
          <p:bldP spid="11" grpId="0"/>
          <p:bldP spid="12" grpId="0"/>
          <p:bldP spid="25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27"/>
          <p:cNvGrpSpPr>
            <a:grpSpLocks noChangeAspect="1"/>
          </p:cNvGrpSpPr>
          <p:nvPr/>
        </p:nvGrpSpPr>
        <p:grpSpPr bwMode="auto">
          <a:xfrm>
            <a:off x="6350" y="1941513"/>
            <a:ext cx="12185650" cy="4948237"/>
            <a:chOff x="4" y="1223"/>
            <a:chExt cx="7676" cy="3117"/>
          </a:xfrm>
        </p:grpSpPr>
        <p:sp>
          <p:nvSpPr>
            <p:cNvPr id="51" name="AutoShape 26"/>
            <p:cNvSpPr>
              <a:spLocks noChangeAspect="1" noChangeArrowheads="1" noTextEdit="1"/>
            </p:cNvSpPr>
            <p:nvPr/>
          </p:nvSpPr>
          <p:spPr bwMode="auto">
            <a:xfrm>
              <a:off x="4" y="1223"/>
              <a:ext cx="7676" cy="3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52" name="Freeform 28"/>
            <p:cNvSpPr>
              <a:spLocks/>
            </p:cNvSpPr>
            <p:nvPr/>
          </p:nvSpPr>
          <p:spPr bwMode="auto">
            <a:xfrm>
              <a:off x="4" y="1218"/>
              <a:ext cx="6083" cy="2971"/>
            </a:xfrm>
            <a:custGeom>
              <a:avLst/>
              <a:gdLst>
                <a:gd name="T0" fmla="*/ 0 w 6083"/>
                <a:gd name="T1" fmla="*/ 2441 h 2971"/>
                <a:gd name="T2" fmla="*/ 6083 w 6083"/>
                <a:gd name="T3" fmla="*/ 0 h 2971"/>
                <a:gd name="T4" fmla="*/ 0 w 6083"/>
                <a:gd name="T5" fmla="*/ 2971 h 2971"/>
                <a:gd name="T6" fmla="*/ 0 w 6083"/>
                <a:gd name="T7" fmla="*/ 2441 h 2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83" h="2971">
                  <a:moveTo>
                    <a:pt x="0" y="2441"/>
                  </a:moveTo>
                  <a:lnTo>
                    <a:pt x="6083" y="0"/>
                  </a:lnTo>
                  <a:lnTo>
                    <a:pt x="0" y="2971"/>
                  </a:lnTo>
                  <a:lnTo>
                    <a:pt x="0" y="244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53" name="Freeform 29"/>
            <p:cNvSpPr>
              <a:spLocks/>
            </p:cNvSpPr>
            <p:nvPr/>
          </p:nvSpPr>
          <p:spPr bwMode="auto">
            <a:xfrm>
              <a:off x="4" y="1218"/>
              <a:ext cx="6083" cy="3117"/>
            </a:xfrm>
            <a:custGeom>
              <a:avLst/>
              <a:gdLst>
                <a:gd name="T0" fmla="*/ 0 w 6083"/>
                <a:gd name="T1" fmla="*/ 3117 h 3117"/>
                <a:gd name="T2" fmla="*/ 6083 w 6083"/>
                <a:gd name="T3" fmla="*/ 0 h 3117"/>
                <a:gd name="T4" fmla="*/ 1495 w 6083"/>
                <a:gd name="T5" fmla="*/ 3117 h 3117"/>
                <a:gd name="T6" fmla="*/ 0 w 6083"/>
                <a:gd name="T7" fmla="*/ 3117 h 3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83" h="3117">
                  <a:moveTo>
                    <a:pt x="0" y="3117"/>
                  </a:moveTo>
                  <a:lnTo>
                    <a:pt x="6083" y="0"/>
                  </a:lnTo>
                  <a:lnTo>
                    <a:pt x="1495" y="3117"/>
                  </a:lnTo>
                  <a:lnTo>
                    <a:pt x="0" y="31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54" name="Freeform 30"/>
            <p:cNvSpPr>
              <a:spLocks/>
            </p:cNvSpPr>
            <p:nvPr/>
          </p:nvSpPr>
          <p:spPr bwMode="auto">
            <a:xfrm>
              <a:off x="1966" y="1218"/>
              <a:ext cx="4121" cy="3117"/>
            </a:xfrm>
            <a:custGeom>
              <a:avLst/>
              <a:gdLst>
                <a:gd name="T0" fmla="*/ 0 w 4121"/>
                <a:gd name="T1" fmla="*/ 3117 h 3117"/>
                <a:gd name="T2" fmla="*/ 4121 w 4121"/>
                <a:gd name="T3" fmla="*/ 0 h 3117"/>
                <a:gd name="T4" fmla="*/ 1225 w 4121"/>
                <a:gd name="T5" fmla="*/ 3117 h 3117"/>
                <a:gd name="T6" fmla="*/ 0 w 4121"/>
                <a:gd name="T7" fmla="*/ 3117 h 3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21" h="3117">
                  <a:moveTo>
                    <a:pt x="0" y="3117"/>
                  </a:moveTo>
                  <a:lnTo>
                    <a:pt x="4121" y="0"/>
                  </a:lnTo>
                  <a:lnTo>
                    <a:pt x="1225" y="3117"/>
                  </a:lnTo>
                  <a:lnTo>
                    <a:pt x="0" y="31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55" name="Freeform 31"/>
            <p:cNvSpPr>
              <a:spLocks/>
            </p:cNvSpPr>
            <p:nvPr/>
          </p:nvSpPr>
          <p:spPr bwMode="auto">
            <a:xfrm>
              <a:off x="3564" y="1218"/>
              <a:ext cx="2523" cy="3117"/>
            </a:xfrm>
            <a:custGeom>
              <a:avLst/>
              <a:gdLst>
                <a:gd name="T0" fmla="*/ 0 w 2523"/>
                <a:gd name="T1" fmla="*/ 3117 h 3117"/>
                <a:gd name="T2" fmla="*/ 2523 w 2523"/>
                <a:gd name="T3" fmla="*/ 0 h 3117"/>
                <a:gd name="T4" fmla="*/ 820 w 2523"/>
                <a:gd name="T5" fmla="*/ 3117 h 3117"/>
                <a:gd name="T6" fmla="*/ 0 w 2523"/>
                <a:gd name="T7" fmla="*/ 3117 h 3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23" h="3117">
                  <a:moveTo>
                    <a:pt x="0" y="3117"/>
                  </a:moveTo>
                  <a:lnTo>
                    <a:pt x="2523" y="0"/>
                  </a:lnTo>
                  <a:lnTo>
                    <a:pt x="820" y="3117"/>
                  </a:lnTo>
                  <a:lnTo>
                    <a:pt x="0" y="31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56" name="Freeform 32"/>
            <p:cNvSpPr>
              <a:spLocks/>
            </p:cNvSpPr>
            <p:nvPr/>
          </p:nvSpPr>
          <p:spPr bwMode="auto">
            <a:xfrm>
              <a:off x="4727" y="1218"/>
              <a:ext cx="1360" cy="3117"/>
            </a:xfrm>
            <a:custGeom>
              <a:avLst/>
              <a:gdLst>
                <a:gd name="T0" fmla="*/ 0 w 1360"/>
                <a:gd name="T1" fmla="*/ 3117 h 3117"/>
                <a:gd name="T2" fmla="*/ 1360 w 1360"/>
                <a:gd name="T3" fmla="*/ 0 h 3117"/>
                <a:gd name="T4" fmla="*/ 680 w 1360"/>
                <a:gd name="T5" fmla="*/ 3117 h 3117"/>
                <a:gd name="T6" fmla="*/ 0 w 1360"/>
                <a:gd name="T7" fmla="*/ 3117 h 3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0" h="3117">
                  <a:moveTo>
                    <a:pt x="0" y="3117"/>
                  </a:moveTo>
                  <a:lnTo>
                    <a:pt x="1360" y="0"/>
                  </a:lnTo>
                  <a:lnTo>
                    <a:pt x="680" y="3117"/>
                  </a:lnTo>
                  <a:lnTo>
                    <a:pt x="0" y="31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57" name="Freeform 33"/>
            <p:cNvSpPr>
              <a:spLocks/>
            </p:cNvSpPr>
            <p:nvPr/>
          </p:nvSpPr>
          <p:spPr bwMode="auto">
            <a:xfrm>
              <a:off x="5692" y="1218"/>
              <a:ext cx="530" cy="3117"/>
            </a:xfrm>
            <a:custGeom>
              <a:avLst/>
              <a:gdLst>
                <a:gd name="T0" fmla="*/ 0 w 530"/>
                <a:gd name="T1" fmla="*/ 3117 h 3117"/>
                <a:gd name="T2" fmla="*/ 395 w 530"/>
                <a:gd name="T3" fmla="*/ 0 h 3117"/>
                <a:gd name="T4" fmla="*/ 530 w 530"/>
                <a:gd name="T5" fmla="*/ 3117 h 3117"/>
                <a:gd name="T6" fmla="*/ 0 w 530"/>
                <a:gd name="T7" fmla="*/ 3117 h 3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0" h="3117">
                  <a:moveTo>
                    <a:pt x="0" y="3117"/>
                  </a:moveTo>
                  <a:lnTo>
                    <a:pt x="395" y="0"/>
                  </a:lnTo>
                  <a:lnTo>
                    <a:pt x="530" y="3117"/>
                  </a:lnTo>
                  <a:lnTo>
                    <a:pt x="0" y="31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58" name="Freeform 34"/>
            <p:cNvSpPr>
              <a:spLocks/>
            </p:cNvSpPr>
            <p:nvPr/>
          </p:nvSpPr>
          <p:spPr bwMode="auto">
            <a:xfrm>
              <a:off x="6087" y="1218"/>
              <a:ext cx="1027" cy="3117"/>
            </a:xfrm>
            <a:custGeom>
              <a:avLst/>
              <a:gdLst>
                <a:gd name="T0" fmla="*/ 415 w 1027"/>
                <a:gd name="T1" fmla="*/ 3117 h 3117"/>
                <a:gd name="T2" fmla="*/ 0 w 1027"/>
                <a:gd name="T3" fmla="*/ 0 h 3117"/>
                <a:gd name="T4" fmla="*/ 1027 w 1027"/>
                <a:gd name="T5" fmla="*/ 3117 h 3117"/>
                <a:gd name="T6" fmla="*/ 415 w 1027"/>
                <a:gd name="T7" fmla="*/ 3117 h 3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7" h="3117">
                  <a:moveTo>
                    <a:pt x="415" y="3117"/>
                  </a:moveTo>
                  <a:lnTo>
                    <a:pt x="0" y="0"/>
                  </a:lnTo>
                  <a:lnTo>
                    <a:pt x="1027" y="3117"/>
                  </a:lnTo>
                  <a:lnTo>
                    <a:pt x="415" y="31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59" name="Freeform 35"/>
            <p:cNvSpPr>
              <a:spLocks/>
            </p:cNvSpPr>
            <p:nvPr/>
          </p:nvSpPr>
          <p:spPr bwMode="auto">
            <a:xfrm>
              <a:off x="6087" y="1218"/>
              <a:ext cx="1598" cy="3117"/>
            </a:xfrm>
            <a:custGeom>
              <a:avLst/>
              <a:gdLst>
                <a:gd name="T0" fmla="*/ 1266 w 1598"/>
                <a:gd name="T1" fmla="*/ 3117 h 3117"/>
                <a:gd name="T2" fmla="*/ 0 w 1598"/>
                <a:gd name="T3" fmla="*/ 0 h 3117"/>
                <a:gd name="T4" fmla="*/ 1598 w 1598"/>
                <a:gd name="T5" fmla="*/ 2680 h 3117"/>
                <a:gd name="T6" fmla="*/ 1598 w 1598"/>
                <a:gd name="T7" fmla="*/ 3117 h 3117"/>
                <a:gd name="T8" fmla="*/ 1266 w 1598"/>
                <a:gd name="T9" fmla="*/ 3117 h 3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8" h="3117">
                  <a:moveTo>
                    <a:pt x="1266" y="3117"/>
                  </a:moveTo>
                  <a:lnTo>
                    <a:pt x="0" y="0"/>
                  </a:lnTo>
                  <a:lnTo>
                    <a:pt x="1598" y="2680"/>
                  </a:lnTo>
                  <a:lnTo>
                    <a:pt x="1598" y="3117"/>
                  </a:lnTo>
                  <a:lnTo>
                    <a:pt x="1266" y="31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8629062" y="2250"/>
            <a:ext cx="1560094" cy="2588455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152400" dist="228600" dir="5400000" sx="95000" sy="95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657198" y="1448972"/>
            <a:ext cx="15319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PHOTO’S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3D SHOW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9045526" y="2227198"/>
            <a:ext cx="7877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217825" y="880978"/>
            <a:ext cx="66319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/>
                <a:cs typeface="+mn-cs"/>
              </a:rPr>
              <a:t>Just for today I will exercise my soul in three ways. I will do somebody a good turn and not get found out: If anybody knows of it, it will not count. </a:t>
            </a:r>
          </a:p>
        </p:txBody>
      </p:sp>
      <p:grpSp>
        <p:nvGrpSpPr>
          <p:cNvPr id="9" name="Group 4"/>
          <p:cNvGrpSpPr>
            <a:grpSpLocks noChangeAspect="1"/>
          </p:cNvGrpSpPr>
          <p:nvPr/>
        </p:nvGrpSpPr>
        <p:grpSpPr bwMode="auto">
          <a:xfrm>
            <a:off x="8508322" y="2964770"/>
            <a:ext cx="2261278" cy="2729581"/>
            <a:chOff x="843" y="1703"/>
            <a:chExt cx="1550" cy="1871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/>
          </p:nvSpPr>
          <p:spPr bwMode="auto">
            <a:xfrm>
              <a:off x="843" y="1703"/>
              <a:ext cx="1550" cy="1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849" y="1708"/>
              <a:ext cx="1534" cy="1866"/>
            </a:xfrm>
            <a:custGeom>
              <a:avLst/>
              <a:gdLst>
                <a:gd name="T0" fmla="*/ 1534 w 1534"/>
                <a:gd name="T1" fmla="*/ 1793 h 1866"/>
                <a:gd name="T2" fmla="*/ 0 w 1534"/>
                <a:gd name="T3" fmla="*/ 1866 h 1866"/>
                <a:gd name="T4" fmla="*/ 0 w 1534"/>
                <a:gd name="T5" fmla="*/ 0 h 1866"/>
                <a:gd name="T6" fmla="*/ 1450 w 1534"/>
                <a:gd name="T7" fmla="*/ 0 h 1866"/>
                <a:gd name="T8" fmla="*/ 1534 w 1534"/>
                <a:gd name="T9" fmla="*/ 1793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4" h="1866">
                  <a:moveTo>
                    <a:pt x="1534" y="1793"/>
                  </a:moveTo>
                  <a:lnTo>
                    <a:pt x="0" y="1866"/>
                  </a:lnTo>
                  <a:lnTo>
                    <a:pt x="0" y="0"/>
                  </a:lnTo>
                  <a:lnTo>
                    <a:pt x="1450" y="0"/>
                  </a:lnTo>
                  <a:lnTo>
                    <a:pt x="1534" y="1793"/>
                  </a:lnTo>
                  <a:close/>
                </a:path>
              </a:pathLst>
            </a:custGeom>
            <a:noFill/>
            <a:ln w="7938" cap="flat">
              <a:solidFill>
                <a:srgbClr val="E5E5E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849" y="1708"/>
              <a:ext cx="1523" cy="1866"/>
            </a:xfrm>
            <a:custGeom>
              <a:avLst/>
              <a:gdLst>
                <a:gd name="T0" fmla="*/ 0 w 1523"/>
                <a:gd name="T1" fmla="*/ 1866 h 1866"/>
                <a:gd name="T2" fmla="*/ 0 w 1523"/>
                <a:gd name="T3" fmla="*/ 0 h 1866"/>
                <a:gd name="T4" fmla="*/ 1450 w 1523"/>
                <a:gd name="T5" fmla="*/ 0 h 1866"/>
                <a:gd name="T6" fmla="*/ 1523 w 1523"/>
                <a:gd name="T7" fmla="*/ 1804 h 1866"/>
                <a:gd name="T8" fmla="*/ 0 w 1523"/>
                <a:gd name="T9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3" h="1866">
                  <a:moveTo>
                    <a:pt x="0" y="1866"/>
                  </a:moveTo>
                  <a:lnTo>
                    <a:pt x="0" y="0"/>
                  </a:lnTo>
                  <a:lnTo>
                    <a:pt x="1450" y="0"/>
                  </a:lnTo>
                  <a:lnTo>
                    <a:pt x="1523" y="1804"/>
                  </a:lnTo>
                  <a:lnTo>
                    <a:pt x="0" y="1866"/>
                  </a:lnTo>
                  <a:close/>
                </a:path>
              </a:pathLst>
            </a:custGeom>
            <a:noFill/>
            <a:ln w="7938" cap="flat">
              <a:solidFill>
                <a:srgbClr val="DCDCD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849" y="1708"/>
              <a:ext cx="1513" cy="1866"/>
            </a:xfrm>
            <a:custGeom>
              <a:avLst/>
              <a:gdLst>
                <a:gd name="T0" fmla="*/ 0 w 1513"/>
                <a:gd name="T1" fmla="*/ 1866 h 1866"/>
                <a:gd name="T2" fmla="*/ 0 w 1513"/>
                <a:gd name="T3" fmla="*/ 0 h 1866"/>
                <a:gd name="T4" fmla="*/ 1450 w 1513"/>
                <a:gd name="T5" fmla="*/ 0 h 1866"/>
                <a:gd name="T6" fmla="*/ 1513 w 1513"/>
                <a:gd name="T7" fmla="*/ 1814 h 1866"/>
                <a:gd name="T8" fmla="*/ 0 w 1513"/>
                <a:gd name="T9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3" h="1866">
                  <a:moveTo>
                    <a:pt x="0" y="1866"/>
                  </a:moveTo>
                  <a:lnTo>
                    <a:pt x="0" y="0"/>
                  </a:lnTo>
                  <a:lnTo>
                    <a:pt x="1450" y="0"/>
                  </a:lnTo>
                  <a:lnTo>
                    <a:pt x="1513" y="1814"/>
                  </a:lnTo>
                  <a:lnTo>
                    <a:pt x="0" y="1866"/>
                  </a:lnTo>
                  <a:close/>
                </a:path>
              </a:pathLst>
            </a:custGeom>
            <a:noFill/>
            <a:ln w="7938" cap="flat">
              <a:solidFill>
                <a:srgbClr val="D4D4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4" name="Freeform 8"/>
            <p:cNvSpPr>
              <a:spLocks/>
            </p:cNvSpPr>
            <p:nvPr/>
          </p:nvSpPr>
          <p:spPr bwMode="auto">
            <a:xfrm>
              <a:off x="849" y="1708"/>
              <a:ext cx="1502" cy="1866"/>
            </a:xfrm>
            <a:custGeom>
              <a:avLst/>
              <a:gdLst>
                <a:gd name="T0" fmla="*/ 0 w 1502"/>
                <a:gd name="T1" fmla="*/ 1866 h 1866"/>
                <a:gd name="T2" fmla="*/ 0 w 1502"/>
                <a:gd name="T3" fmla="*/ 0 h 1866"/>
                <a:gd name="T4" fmla="*/ 1450 w 1502"/>
                <a:gd name="T5" fmla="*/ 0 h 1866"/>
                <a:gd name="T6" fmla="*/ 1502 w 1502"/>
                <a:gd name="T7" fmla="*/ 1819 h 1866"/>
                <a:gd name="T8" fmla="*/ 0 w 1502"/>
                <a:gd name="T9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2" h="1866">
                  <a:moveTo>
                    <a:pt x="0" y="1866"/>
                  </a:moveTo>
                  <a:lnTo>
                    <a:pt x="0" y="0"/>
                  </a:lnTo>
                  <a:lnTo>
                    <a:pt x="1450" y="0"/>
                  </a:lnTo>
                  <a:lnTo>
                    <a:pt x="1502" y="1819"/>
                  </a:lnTo>
                  <a:lnTo>
                    <a:pt x="0" y="1866"/>
                  </a:lnTo>
                  <a:close/>
                </a:path>
              </a:pathLst>
            </a:custGeom>
            <a:noFill/>
            <a:ln w="7938" cap="flat">
              <a:solidFill>
                <a:srgbClr val="CBCBC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849" y="1708"/>
              <a:ext cx="1492" cy="1866"/>
            </a:xfrm>
            <a:custGeom>
              <a:avLst/>
              <a:gdLst>
                <a:gd name="T0" fmla="*/ 0 w 1492"/>
                <a:gd name="T1" fmla="*/ 1866 h 1866"/>
                <a:gd name="T2" fmla="*/ 0 w 1492"/>
                <a:gd name="T3" fmla="*/ 0 h 1866"/>
                <a:gd name="T4" fmla="*/ 1450 w 1492"/>
                <a:gd name="T5" fmla="*/ 0 h 1866"/>
                <a:gd name="T6" fmla="*/ 1492 w 1492"/>
                <a:gd name="T7" fmla="*/ 1830 h 1866"/>
                <a:gd name="T8" fmla="*/ 0 w 1492"/>
                <a:gd name="T9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2" h="1866">
                  <a:moveTo>
                    <a:pt x="0" y="1866"/>
                  </a:moveTo>
                  <a:lnTo>
                    <a:pt x="0" y="0"/>
                  </a:lnTo>
                  <a:lnTo>
                    <a:pt x="1450" y="0"/>
                  </a:lnTo>
                  <a:lnTo>
                    <a:pt x="1492" y="1830"/>
                  </a:lnTo>
                  <a:lnTo>
                    <a:pt x="0" y="1866"/>
                  </a:lnTo>
                  <a:close/>
                </a:path>
              </a:pathLst>
            </a:custGeom>
            <a:noFill/>
            <a:ln w="7938" cap="flat">
              <a:solidFill>
                <a:srgbClr val="C2C2C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6" name="Freeform 10"/>
            <p:cNvSpPr>
              <a:spLocks/>
            </p:cNvSpPr>
            <p:nvPr/>
          </p:nvSpPr>
          <p:spPr bwMode="auto">
            <a:xfrm>
              <a:off x="849" y="1708"/>
              <a:ext cx="1482" cy="1866"/>
            </a:xfrm>
            <a:custGeom>
              <a:avLst/>
              <a:gdLst>
                <a:gd name="T0" fmla="*/ 0 w 1482"/>
                <a:gd name="T1" fmla="*/ 1866 h 1866"/>
                <a:gd name="T2" fmla="*/ 0 w 1482"/>
                <a:gd name="T3" fmla="*/ 0 h 1866"/>
                <a:gd name="T4" fmla="*/ 1450 w 1482"/>
                <a:gd name="T5" fmla="*/ 0 h 1866"/>
                <a:gd name="T6" fmla="*/ 1482 w 1482"/>
                <a:gd name="T7" fmla="*/ 1840 h 1866"/>
                <a:gd name="T8" fmla="*/ 0 w 1482"/>
                <a:gd name="T9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2" h="1866">
                  <a:moveTo>
                    <a:pt x="0" y="1866"/>
                  </a:moveTo>
                  <a:lnTo>
                    <a:pt x="0" y="0"/>
                  </a:lnTo>
                  <a:lnTo>
                    <a:pt x="1450" y="0"/>
                  </a:lnTo>
                  <a:lnTo>
                    <a:pt x="1482" y="1840"/>
                  </a:lnTo>
                  <a:lnTo>
                    <a:pt x="0" y="1866"/>
                  </a:lnTo>
                  <a:close/>
                </a:path>
              </a:pathLst>
            </a:custGeom>
            <a:noFill/>
            <a:ln w="7938" cap="flat">
              <a:solidFill>
                <a:srgbClr val="BABAB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7" name="Freeform 11"/>
            <p:cNvSpPr>
              <a:spLocks/>
            </p:cNvSpPr>
            <p:nvPr/>
          </p:nvSpPr>
          <p:spPr bwMode="auto">
            <a:xfrm>
              <a:off x="849" y="1708"/>
              <a:ext cx="1471" cy="1866"/>
            </a:xfrm>
            <a:custGeom>
              <a:avLst/>
              <a:gdLst>
                <a:gd name="T0" fmla="*/ 0 w 1471"/>
                <a:gd name="T1" fmla="*/ 1866 h 1866"/>
                <a:gd name="T2" fmla="*/ 0 w 1471"/>
                <a:gd name="T3" fmla="*/ 0 h 1866"/>
                <a:gd name="T4" fmla="*/ 1450 w 1471"/>
                <a:gd name="T5" fmla="*/ 0 h 1866"/>
                <a:gd name="T6" fmla="*/ 1471 w 1471"/>
                <a:gd name="T7" fmla="*/ 1851 h 1866"/>
                <a:gd name="T8" fmla="*/ 0 w 1471"/>
                <a:gd name="T9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1" h="1866">
                  <a:moveTo>
                    <a:pt x="0" y="1866"/>
                  </a:moveTo>
                  <a:lnTo>
                    <a:pt x="0" y="0"/>
                  </a:lnTo>
                  <a:lnTo>
                    <a:pt x="1450" y="0"/>
                  </a:lnTo>
                  <a:lnTo>
                    <a:pt x="1471" y="1851"/>
                  </a:lnTo>
                  <a:lnTo>
                    <a:pt x="0" y="1866"/>
                  </a:lnTo>
                  <a:close/>
                </a:path>
              </a:pathLst>
            </a:custGeom>
            <a:noFill/>
            <a:ln w="7938" cap="flat">
              <a:solidFill>
                <a:srgbClr val="B1B1B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849" y="1708"/>
              <a:ext cx="1461" cy="1866"/>
            </a:xfrm>
            <a:custGeom>
              <a:avLst/>
              <a:gdLst>
                <a:gd name="T0" fmla="*/ 0 w 1461"/>
                <a:gd name="T1" fmla="*/ 1866 h 1866"/>
                <a:gd name="T2" fmla="*/ 0 w 1461"/>
                <a:gd name="T3" fmla="*/ 0 h 1866"/>
                <a:gd name="T4" fmla="*/ 1450 w 1461"/>
                <a:gd name="T5" fmla="*/ 0 h 1866"/>
                <a:gd name="T6" fmla="*/ 1461 w 1461"/>
                <a:gd name="T7" fmla="*/ 1856 h 1866"/>
                <a:gd name="T8" fmla="*/ 0 w 1461"/>
                <a:gd name="T9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1" h="1866">
                  <a:moveTo>
                    <a:pt x="0" y="1866"/>
                  </a:moveTo>
                  <a:lnTo>
                    <a:pt x="0" y="0"/>
                  </a:lnTo>
                  <a:lnTo>
                    <a:pt x="1450" y="0"/>
                  </a:lnTo>
                  <a:lnTo>
                    <a:pt x="1461" y="1856"/>
                  </a:lnTo>
                  <a:lnTo>
                    <a:pt x="0" y="1866"/>
                  </a:lnTo>
                  <a:close/>
                </a:path>
              </a:pathLst>
            </a:custGeom>
            <a:noFill/>
            <a:ln w="7938" cap="flat">
              <a:solidFill>
                <a:srgbClr val="A9A9A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9" name="Rectangle 13"/>
            <p:cNvSpPr>
              <a:spLocks noChangeArrowheads="1"/>
            </p:cNvSpPr>
            <p:nvPr/>
          </p:nvSpPr>
          <p:spPr bwMode="auto">
            <a:xfrm>
              <a:off x="849" y="1708"/>
              <a:ext cx="1450" cy="1866"/>
            </a:xfrm>
            <a:prstGeom prst="rect">
              <a:avLst/>
            </a:prstGeom>
            <a:blipFill>
              <a:blip r:embed="rId3"/>
              <a:stretch>
                <a:fillRect b="-3000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grpSp>
        <p:nvGrpSpPr>
          <p:cNvPr id="20" name="Group 4"/>
          <p:cNvGrpSpPr>
            <a:grpSpLocks noChangeAspect="1"/>
          </p:cNvGrpSpPr>
          <p:nvPr/>
        </p:nvGrpSpPr>
        <p:grpSpPr bwMode="auto">
          <a:xfrm>
            <a:off x="5445377" y="1802916"/>
            <a:ext cx="1981377" cy="2391714"/>
            <a:chOff x="843" y="1703"/>
            <a:chExt cx="1550" cy="1871"/>
          </a:xfrm>
        </p:grpSpPr>
        <p:sp>
          <p:nvSpPr>
            <p:cNvPr id="21" name="AutoShape 3"/>
            <p:cNvSpPr>
              <a:spLocks noChangeAspect="1" noChangeArrowheads="1" noTextEdit="1"/>
            </p:cNvSpPr>
            <p:nvPr/>
          </p:nvSpPr>
          <p:spPr bwMode="auto">
            <a:xfrm>
              <a:off x="843" y="1703"/>
              <a:ext cx="1550" cy="1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2" name="Freeform 5"/>
            <p:cNvSpPr>
              <a:spLocks/>
            </p:cNvSpPr>
            <p:nvPr/>
          </p:nvSpPr>
          <p:spPr bwMode="auto">
            <a:xfrm>
              <a:off x="849" y="1708"/>
              <a:ext cx="1534" cy="1866"/>
            </a:xfrm>
            <a:custGeom>
              <a:avLst/>
              <a:gdLst>
                <a:gd name="T0" fmla="*/ 1534 w 1534"/>
                <a:gd name="T1" fmla="*/ 1793 h 1866"/>
                <a:gd name="T2" fmla="*/ 0 w 1534"/>
                <a:gd name="T3" fmla="*/ 1866 h 1866"/>
                <a:gd name="T4" fmla="*/ 0 w 1534"/>
                <a:gd name="T5" fmla="*/ 0 h 1866"/>
                <a:gd name="T6" fmla="*/ 1450 w 1534"/>
                <a:gd name="T7" fmla="*/ 0 h 1866"/>
                <a:gd name="T8" fmla="*/ 1534 w 1534"/>
                <a:gd name="T9" fmla="*/ 1793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4" h="1866">
                  <a:moveTo>
                    <a:pt x="1534" y="1793"/>
                  </a:moveTo>
                  <a:lnTo>
                    <a:pt x="0" y="1866"/>
                  </a:lnTo>
                  <a:lnTo>
                    <a:pt x="0" y="0"/>
                  </a:lnTo>
                  <a:lnTo>
                    <a:pt x="1450" y="0"/>
                  </a:lnTo>
                  <a:lnTo>
                    <a:pt x="1534" y="1793"/>
                  </a:lnTo>
                  <a:close/>
                </a:path>
              </a:pathLst>
            </a:custGeom>
            <a:noFill/>
            <a:ln w="7938" cap="flat">
              <a:solidFill>
                <a:srgbClr val="E5E5E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849" y="1708"/>
              <a:ext cx="1523" cy="1866"/>
            </a:xfrm>
            <a:custGeom>
              <a:avLst/>
              <a:gdLst>
                <a:gd name="T0" fmla="*/ 0 w 1523"/>
                <a:gd name="T1" fmla="*/ 1866 h 1866"/>
                <a:gd name="T2" fmla="*/ 0 w 1523"/>
                <a:gd name="T3" fmla="*/ 0 h 1866"/>
                <a:gd name="T4" fmla="*/ 1450 w 1523"/>
                <a:gd name="T5" fmla="*/ 0 h 1866"/>
                <a:gd name="T6" fmla="*/ 1523 w 1523"/>
                <a:gd name="T7" fmla="*/ 1804 h 1866"/>
                <a:gd name="T8" fmla="*/ 0 w 1523"/>
                <a:gd name="T9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3" h="1866">
                  <a:moveTo>
                    <a:pt x="0" y="1866"/>
                  </a:moveTo>
                  <a:lnTo>
                    <a:pt x="0" y="0"/>
                  </a:lnTo>
                  <a:lnTo>
                    <a:pt x="1450" y="0"/>
                  </a:lnTo>
                  <a:lnTo>
                    <a:pt x="1523" y="1804"/>
                  </a:lnTo>
                  <a:lnTo>
                    <a:pt x="0" y="1866"/>
                  </a:lnTo>
                  <a:close/>
                </a:path>
              </a:pathLst>
            </a:custGeom>
            <a:noFill/>
            <a:ln w="7938" cap="flat">
              <a:solidFill>
                <a:srgbClr val="DCDCD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4" name="Freeform 7"/>
            <p:cNvSpPr>
              <a:spLocks/>
            </p:cNvSpPr>
            <p:nvPr/>
          </p:nvSpPr>
          <p:spPr bwMode="auto">
            <a:xfrm>
              <a:off x="849" y="1708"/>
              <a:ext cx="1513" cy="1866"/>
            </a:xfrm>
            <a:custGeom>
              <a:avLst/>
              <a:gdLst>
                <a:gd name="T0" fmla="*/ 0 w 1513"/>
                <a:gd name="T1" fmla="*/ 1866 h 1866"/>
                <a:gd name="T2" fmla="*/ 0 w 1513"/>
                <a:gd name="T3" fmla="*/ 0 h 1866"/>
                <a:gd name="T4" fmla="*/ 1450 w 1513"/>
                <a:gd name="T5" fmla="*/ 0 h 1866"/>
                <a:gd name="T6" fmla="*/ 1513 w 1513"/>
                <a:gd name="T7" fmla="*/ 1814 h 1866"/>
                <a:gd name="T8" fmla="*/ 0 w 1513"/>
                <a:gd name="T9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3" h="1866">
                  <a:moveTo>
                    <a:pt x="0" y="1866"/>
                  </a:moveTo>
                  <a:lnTo>
                    <a:pt x="0" y="0"/>
                  </a:lnTo>
                  <a:lnTo>
                    <a:pt x="1450" y="0"/>
                  </a:lnTo>
                  <a:lnTo>
                    <a:pt x="1513" y="1814"/>
                  </a:lnTo>
                  <a:lnTo>
                    <a:pt x="0" y="1866"/>
                  </a:lnTo>
                  <a:close/>
                </a:path>
              </a:pathLst>
            </a:custGeom>
            <a:noFill/>
            <a:ln w="7938" cap="flat">
              <a:solidFill>
                <a:srgbClr val="D4D4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5" name="Freeform 8"/>
            <p:cNvSpPr>
              <a:spLocks/>
            </p:cNvSpPr>
            <p:nvPr/>
          </p:nvSpPr>
          <p:spPr bwMode="auto">
            <a:xfrm>
              <a:off x="849" y="1708"/>
              <a:ext cx="1502" cy="1866"/>
            </a:xfrm>
            <a:custGeom>
              <a:avLst/>
              <a:gdLst>
                <a:gd name="T0" fmla="*/ 0 w 1502"/>
                <a:gd name="T1" fmla="*/ 1866 h 1866"/>
                <a:gd name="T2" fmla="*/ 0 w 1502"/>
                <a:gd name="T3" fmla="*/ 0 h 1866"/>
                <a:gd name="T4" fmla="*/ 1450 w 1502"/>
                <a:gd name="T5" fmla="*/ 0 h 1866"/>
                <a:gd name="T6" fmla="*/ 1502 w 1502"/>
                <a:gd name="T7" fmla="*/ 1819 h 1866"/>
                <a:gd name="T8" fmla="*/ 0 w 1502"/>
                <a:gd name="T9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2" h="1866">
                  <a:moveTo>
                    <a:pt x="0" y="1866"/>
                  </a:moveTo>
                  <a:lnTo>
                    <a:pt x="0" y="0"/>
                  </a:lnTo>
                  <a:lnTo>
                    <a:pt x="1450" y="0"/>
                  </a:lnTo>
                  <a:lnTo>
                    <a:pt x="1502" y="1819"/>
                  </a:lnTo>
                  <a:lnTo>
                    <a:pt x="0" y="1866"/>
                  </a:lnTo>
                  <a:close/>
                </a:path>
              </a:pathLst>
            </a:custGeom>
            <a:noFill/>
            <a:ln w="7938" cap="flat">
              <a:solidFill>
                <a:srgbClr val="CBCBC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6" name="Freeform 9"/>
            <p:cNvSpPr>
              <a:spLocks/>
            </p:cNvSpPr>
            <p:nvPr/>
          </p:nvSpPr>
          <p:spPr bwMode="auto">
            <a:xfrm>
              <a:off x="849" y="1708"/>
              <a:ext cx="1492" cy="1866"/>
            </a:xfrm>
            <a:custGeom>
              <a:avLst/>
              <a:gdLst>
                <a:gd name="T0" fmla="*/ 0 w 1492"/>
                <a:gd name="T1" fmla="*/ 1866 h 1866"/>
                <a:gd name="T2" fmla="*/ 0 w 1492"/>
                <a:gd name="T3" fmla="*/ 0 h 1866"/>
                <a:gd name="T4" fmla="*/ 1450 w 1492"/>
                <a:gd name="T5" fmla="*/ 0 h 1866"/>
                <a:gd name="T6" fmla="*/ 1492 w 1492"/>
                <a:gd name="T7" fmla="*/ 1830 h 1866"/>
                <a:gd name="T8" fmla="*/ 0 w 1492"/>
                <a:gd name="T9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2" h="1866">
                  <a:moveTo>
                    <a:pt x="0" y="1866"/>
                  </a:moveTo>
                  <a:lnTo>
                    <a:pt x="0" y="0"/>
                  </a:lnTo>
                  <a:lnTo>
                    <a:pt x="1450" y="0"/>
                  </a:lnTo>
                  <a:lnTo>
                    <a:pt x="1492" y="1830"/>
                  </a:lnTo>
                  <a:lnTo>
                    <a:pt x="0" y="1866"/>
                  </a:lnTo>
                  <a:close/>
                </a:path>
              </a:pathLst>
            </a:custGeom>
            <a:noFill/>
            <a:ln w="7938" cap="flat">
              <a:solidFill>
                <a:srgbClr val="C2C2C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7" name="Freeform 10"/>
            <p:cNvSpPr>
              <a:spLocks/>
            </p:cNvSpPr>
            <p:nvPr/>
          </p:nvSpPr>
          <p:spPr bwMode="auto">
            <a:xfrm>
              <a:off x="849" y="1708"/>
              <a:ext cx="1482" cy="1866"/>
            </a:xfrm>
            <a:custGeom>
              <a:avLst/>
              <a:gdLst>
                <a:gd name="T0" fmla="*/ 0 w 1482"/>
                <a:gd name="T1" fmla="*/ 1866 h 1866"/>
                <a:gd name="T2" fmla="*/ 0 w 1482"/>
                <a:gd name="T3" fmla="*/ 0 h 1866"/>
                <a:gd name="T4" fmla="*/ 1450 w 1482"/>
                <a:gd name="T5" fmla="*/ 0 h 1866"/>
                <a:gd name="T6" fmla="*/ 1482 w 1482"/>
                <a:gd name="T7" fmla="*/ 1840 h 1866"/>
                <a:gd name="T8" fmla="*/ 0 w 1482"/>
                <a:gd name="T9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2" h="1866">
                  <a:moveTo>
                    <a:pt x="0" y="1866"/>
                  </a:moveTo>
                  <a:lnTo>
                    <a:pt x="0" y="0"/>
                  </a:lnTo>
                  <a:lnTo>
                    <a:pt x="1450" y="0"/>
                  </a:lnTo>
                  <a:lnTo>
                    <a:pt x="1482" y="1840"/>
                  </a:lnTo>
                  <a:lnTo>
                    <a:pt x="0" y="1866"/>
                  </a:lnTo>
                  <a:close/>
                </a:path>
              </a:pathLst>
            </a:custGeom>
            <a:noFill/>
            <a:ln w="7938" cap="flat">
              <a:solidFill>
                <a:srgbClr val="BABAB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8" name="Freeform 11"/>
            <p:cNvSpPr>
              <a:spLocks/>
            </p:cNvSpPr>
            <p:nvPr/>
          </p:nvSpPr>
          <p:spPr bwMode="auto">
            <a:xfrm>
              <a:off x="849" y="1708"/>
              <a:ext cx="1471" cy="1866"/>
            </a:xfrm>
            <a:custGeom>
              <a:avLst/>
              <a:gdLst>
                <a:gd name="T0" fmla="*/ 0 w 1471"/>
                <a:gd name="T1" fmla="*/ 1866 h 1866"/>
                <a:gd name="T2" fmla="*/ 0 w 1471"/>
                <a:gd name="T3" fmla="*/ 0 h 1866"/>
                <a:gd name="T4" fmla="*/ 1450 w 1471"/>
                <a:gd name="T5" fmla="*/ 0 h 1866"/>
                <a:gd name="T6" fmla="*/ 1471 w 1471"/>
                <a:gd name="T7" fmla="*/ 1851 h 1866"/>
                <a:gd name="T8" fmla="*/ 0 w 1471"/>
                <a:gd name="T9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1" h="1866">
                  <a:moveTo>
                    <a:pt x="0" y="1866"/>
                  </a:moveTo>
                  <a:lnTo>
                    <a:pt x="0" y="0"/>
                  </a:lnTo>
                  <a:lnTo>
                    <a:pt x="1450" y="0"/>
                  </a:lnTo>
                  <a:lnTo>
                    <a:pt x="1471" y="1851"/>
                  </a:lnTo>
                  <a:lnTo>
                    <a:pt x="0" y="1866"/>
                  </a:lnTo>
                  <a:close/>
                </a:path>
              </a:pathLst>
            </a:custGeom>
            <a:noFill/>
            <a:ln w="7938" cap="flat">
              <a:solidFill>
                <a:srgbClr val="B1B1B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9" name="Freeform 12"/>
            <p:cNvSpPr>
              <a:spLocks/>
            </p:cNvSpPr>
            <p:nvPr/>
          </p:nvSpPr>
          <p:spPr bwMode="auto">
            <a:xfrm>
              <a:off x="849" y="1708"/>
              <a:ext cx="1461" cy="1866"/>
            </a:xfrm>
            <a:custGeom>
              <a:avLst/>
              <a:gdLst>
                <a:gd name="T0" fmla="*/ 0 w 1461"/>
                <a:gd name="T1" fmla="*/ 1866 h 1866"/>
                <a:gd name="T2" fmla="*/ 0 w 1461"/>
                <a:gd name="T3" fmla="*/ 0 h 1866"/>
                <a:gd name="T4" fmla="*/ 1450 w 1461"/>
                <a:gd name="T5" fmla="*/ 0 h 1866"/>
                <a:gd name="T6" fmla="*/ 1461 w 1461"/>
                <a:gd name="T7" fmla="*/ 1856 h 1866"/>
                <a:gd name="T8" fmla="*/ 0 w 1461"/>
                <a:gd name="T9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1" h="1866">
                  <a:moveTo>
                    <a:pt x="0" y="1866"/>
                  </a:moveTo>
                  <a:lnTo>
                    <a:pt x="0" y="0"/>
                  </a:lnTo>
                  <a:lnTo>
                    <a:pt x="1450" y="0"/>
                  </a:lnTo>
                  <a:lnTo>
                    <a:pt x="1461" y="1856"/>
                  </a:lnTo>
                  <a:lnTo>
                    <a:pt x="0" y="1866"/>
                  </a:lnTo>
                  <a:close/>
                </a:path>
              </a:pathLst>
            </a:custGeom>
            <a:noFill/>
            <a:ln w="7938" cap="flat">
              <a:solidFill>
                <a:srgbClr val="A9A9A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30" name="Rectangle 13"/>
            <p:cNvSpPr>
              <a:spLocks noChangeArrowheads="1"/>
            </p:cNvSpPr>
            <p:nvPr/>
          </p:nvSpPr>
          <p:spPr bwMode="auto">
            <a:xfrm>
              <a:off x="849" y="1708"/>
              <a:ext cx="1450" cy="1866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 t="-4000" b="-3000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grpSp>
        <p:nvGrpSpPr>
          <p:cNvPr id="31" name="Group 4"/>
          <p:cNvGrpSpPr>
            <a:grpSpLocks noChangeAspect="1"/>
          </p:cNvGrpSpPr>
          <p:nvPr/>
        </p:nvGrpSpPr>
        <p:grpSpPr bwMode="auto">
          <a:xfrm>
            <a:off x="1305037" y="2700415"/>
            <a:ext cx="2480279" cy="2993936"/>
            <a:chOff x="843" y="1703"/>
            <a:chExt cx="1550" cy="1871"/>
          </a:xfrm>
        </p:grpSpPr>
        <p:sp>
          <p:nvSpPr>
            <p:cNvPr id="32" name="AutoShape 3"/>
            <p:cNvSpPr>
              <a:spLocks noChangeAspect="1" noChangeArrowheads="1" noTextEdit="1"/>
            </p:cNvSpPr>
            <p:nvPr/>
          </p:nvSpPr>
          <p:spPr bwMode="auto">
            <a:xfrm>
              <a:off x="843" y="1703"/>
              <a:ext cx="1550" cy="1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33" name="Freeform 5"/>
            <p:cNvSpPr>
              <a:spLocks/>
            </p:cNvSpPr>
            <p:nvPr/>
          </p:nvSpPr>
          <p:spPr bwMode="auto">
            <a:xfrm>
              <a:off x="849" y="1708"/>
              <a:ext cx="1534" cy="1866"/>
            </a:xfrm>
            <a:custGeom>
              <a:avLst/>
              <a:gdLst>
                <a:gd name="T0" fmla="*/ 1534 w 1534"/>
                <a:gd name="T1" fmla="*/ 1793 h 1866"/>
                <a:gd name="T2" fmla="*/ 0 w 1534"/>
                <a:gd name="T3" fmla="*/ 1866 h 1866"/>
                <a:gd name="T4" fmla="*/ 0 w 1534"/>
                <a:gd name="T5" fmla="*/ 0 h 1866"/>
                <a:gd name="T6" fmla="*/ 1450 w 1534"/>
                <a:gd name="T7" fmla="*/ 0 h 1866"/>
                <a:gd name="T8" fmla="*/ 1534 w 1534"/>
                <a:gd name="T9" fmla="*/ 1793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4" h="1866">
                  <a:moveTo>
                    <a:pt x="1534" y="1793"/>
                  </a:moveTo>
                  <a:lnTo>
                    <a:pt x="0" y="1866"/>
                  </a:lnTo>
                  <a:lnTo>
                    <a:pt x="0" y="0"/>
                  </a:lnTo>
                  <a:lnTo>
                    <a:pt x="1450" y="0"/>
                  </a:lnTo>
                  <a:lnTo>
                    <a:pt x="1534" y="1793"/>
                  </a:lnTo>
                  <a:close/>
                </a:path>
              </a:pathLst>
            </a:custGeom>
            <a:noFill/>
            <a:ln w="7938" cap="flat">
              <a:solidFill>
                <a:srgbClr val="E5E5E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34" name="Freeform 6"/>
            <p:cNvSpPr>
              <a:spLocks/>
            </p:cNvSpPr>
            <p:nvPr/>
          </p:nvSpPr>
          <p:spPr bwMode="auto">
            <a:xfrm>
              <a:off x="849" y="1708"/>
              <a:ext cx="1523" cy="1866"/>
            </a:xfrm>
            <a:custGeom>
              <a:avLst/>
              <a:gdLst>
                <a:gd name="T0" fmla="*/ 0 w 1523"/>
                <a:gd name="T1" fmla="*/ 1866 h 1866"/>
                <a:gd name="T2" fmla="*/ 0 w 1523"/>
                <a:gd name="T3" fmla="*/ 0 h 1866"/>
                <a:gd name="T4" fmla="*/ 1450 w 1523"/>
                <a:gd name="T5" fmla="*/ 0 h 1866"/>
                <a:gd name="T6" fmla="*/ 1523 w 1523"/>
                <a:gd name="T7" fmla="*/ 1804 h 1866"/>
                <a:gd name="T8" fmla="*/ 0 w 1523"/>
                <a:gd name="T9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3" h="1866">
                  <a:moveTo>
                    <a:pt x="0" y="1866"/>
                  </a:moveTo>
                  <a:lnTo>
                    <a:pt x="0" y="0"/>
                  </a:lnTo>
                  <a:lnTo>
                    <a:pt x="1450" y="0"/>
                  </a:lnTo>
                  <a:lnTo>
                    <a:pt x="1523" y="1804"/>
                  </a:lnTo>
                  <a:lnTo>
                    <a:pt x="0" y="1866"/>
                  </a:lnTo>
                  <a:close/>
                </a:path>
              </a:pathLst>
            </a:custGeom>
            <a:noFill/>
            <a:ln w="7938" cap="flat">
              <a:solidFill>
                <a:srgbClr val="DCDCD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35" name="Freeform 7"/>
            <p:cNvSpPr>
              <a:spLocks/>
            </p:cNvSpPr>
            <p:nvPr/>
          </p:nvSpPr>
          <p:spPr bwMode="auto">
            <a:xfrm>
              <a:off x="849" y="1708"/>
              <a:ext cx="1513" cy="1866"/>
            </a:xfrm>
            <a:custGeom>
              <a:avLst/>
              <a:gdLst>
                <a:gd name="T0" fmla="*/ 0 w 1513"/>
                <a:gd name="T1" fmla="*/ 1866 h 1866"/>
                <a:gd name="T2" fmla="*/ 0 w 1513"/>
                <a:gd name="T3" fmla="*/ 0 h 1866"/>
                <a:gd name="T4" fmla="*/ 1450 w 1513"/>
                <a:gd name="T5" fmla="*/ 0 h 1866"/>
                <a:gd name="T6" fmla="*/ 1513 w 1513"/>
                <a:gd name="T7" fmla="*/ 1814 h 1866"/>
                <a:gd name="T8" fmla="*/ 0 w 1513"/>
                <a:gd name="T9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3" h="1866">
                  <a:moveTo>
                    <a:pt x="0" y="1866"/>
                  </a:moveTo>
                  <a:lnTo>
                    <a:pt x="0" y="0"/>
                  </a:lnTo>
                  <a:lnTo>
                    <a:pt x="1450" y="0"/>
                  </a:lnTo>
                  <a:lnTo>
                    <a:pt x="1513" y="1814"/>
                  </a:lnTo>
                  <a:lnTo>
                    <a:pt x="0" y="1866"/>
                  </a:lnTo>
                  <a:close/>
                </a:path>
              </a:pathLst>
            </a:custGeom>
            <a:noFill/>
            <a:ln w="7938" cap="flat">
              <a:solidFill>
                <a:srgbClr val="D4D4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36" name="Freeform 8"/>
            <p:cNvSpPr>
              <a:spLocks/>
            </p:cNvSpPr>
            <p:nvPr/>
          </p:nvSpPr>
          <p:spPr bwMode="auto">
            <a:xfrm>
              <a:off x="849" y="1708"/>
              <a:ext cx="1502" cy="1866"/>
            </a:xfrm>
            <a:custGeom>
              <a:avLst/>
              <a:gdLst>
                <a:gd name="T0" fmla="*/ 0 w 1502"/>
                <a:gd name="T1" fmla="*/ 1866 h 1866"/>
                <a:gd name="T2" fmla="*/ 0 w 1502"/>
                <a:gd name="T3" fmla="*/ 0 h 1866"/>
                <a:gd name="T4" fmla="*/ 1450 w 1502"/>
                <a:gd name="T5" fmla="*/ 0 h 1866"/>
                <a:gd name="T6" fmla="*/ 1502 w 1502"/>
                <a:gd name="T7" fmla="*/ 1819 h 1866"/>
                <a:gd name="T8" fmla="*/ 0 w 1502"/>
                <a:gd name="T9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2" h="1866">
                  <a:moveTo>
                    <a:pt x="0" y="1866"/>
                  </a:moveTo>
                  <a:lnTo>
                    <a:pt x="0" y="0"/>
                  </a:lnTo>
                  <a:lnTo>
                    <a:pt x="1450" y="0"/>
                  </a:lnTo>
                  <a:lnTo>
                    <a:pt x="1502" y="1819"/>
                  </a:lnTo>
                  <a:lnTo>
                    <a:pt x="0" y="1866"/>
                  </a:lnTo>
                  <a:close/>
                </a:path>
              </a:pathLst>
            </a:custGeom>
            <a:noFill/>
            <a:ln w="7938" cap="flat">
              <a:solidFill>
                <a:srgbClr val="CBCBC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37" name="Freeform 9"/>
            <p:cNvSpPr>
              <a:spLocks/>
            </p:cNvSpPr>
            <p:nvPr/>
          </p:nvSpPr>
          <p:spPr bwMode="auto">
            <a:xfrm>
              <a:off x="849" y="1708"/>
              <a:ext cx="1492" cy="1866"/>
            </a:xfrm>
            <a:custGeom>
              <a:avLst/>
              <a:gdLst>
                <a:gd name="T0" fmla="*/ 0 w 1492"/>
                <a:gd name="T1" fmla="*/ 1866 h 1866"/>
                <a:gd name="T2" fmla="*/ 0 w 1492"/>
                <a:gd name="T3" fmla="*/ 0 h 1866"/>
                <a:gd name="T4" fmla="*/ 1450 w 1492"/>
                <a:gd name="T5" fmla="*/ 0 h 1866"/>
                <a:gd name="T6" fmla="*/ 1492 w 1492"/>
                <a:gd name="T7" fmla="*/ 1830 h 1866"/>
                <a:gd name="T8" fmla="*/ 0 w 1492"/>
                <a:gd name="T9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2" h="1866">
                  <a:moveTo>
                    <a:pt x="0" y="1866"/>
                  </a:moveTo>
                  <a:lnTo>
                    <a:pt x="0" y="0"/>
                  </a:lnTo>
                  <a:lnTo>
                    <a:pt x="1450" y="0"/>
                  </a:lnTo>
                  <a:lnTo>
                    <a:pt x="1492" y="1830"/>
                  </a:lnTo>
                  <a:lnTo>
                    <a:pt x="0" y="1866"/>
                  </a:lnTo>
                  <a:close/>
                </a:path>
              </a:pathLst>
            </a:custGeom>
            <a:noFill/>
            <a:ln w="7938" cap="flat">
              <a:solidFill>
                <a:srgbClr val="C2C2C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38" name="Freeform 10"/>
            <p:cNvSpPr>
              <a:spLocks/>
            </p:cNvSpPr>
            <p:nvPr/>
          </p:nvSpPr>
          <p:spPr bwMode="auto">
            <a:xfrm>
              <a:off x="849" y="1708"/>
              <a:ext cx="1482" cy="1866"/>
            </a:xfrm>
            <a:custGeom>
              <a:avLst/>
              <a:gdLst>
                <a:gd name="T0" fmla="*/ 0 w 1482"/>
                <a:gd name="T1" fmla="*/ 1866 h 1866"/>
                <a:gd name="T2" fmla="*/ 0 w 1482"/>
                <a:gd name="T3" fmla="*/ 0 h 1866"/>
                <a:gd name="T4" fmla="*/ 1450 w 1482"/>
                <a:gd name="T5" fmla="*/ 0 h 1866"/>
                <a:gd name="T6" fmla="*/ 1482 w 1482"/>
                <a:gd name="T7" fmla="*/ 1840 h 1866"/>
                <a:gd name="T8" fmla="*/ 0 w 1482"/>
                <a:gd name="T9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2" h="1866">
                  <a:moveTo>
                    <a:pt x="0" y="1866"/>
                  </a:moveTo>
                  <a:lnTo>
                    <a:pt x="0" y="0"/>
                  </a:lnTo>
                  <a:lnTo>
                    <a:pt x="1450" y="0"/>
                  </a:lnTo>
                  <a:lnTo>
                    <a:pt x="1482" y="1840"/>
                  </a:lnTo>
                  <a:lnTo>
                    <a:pt x="0" y="1866"/>
                  </a:lnTo>
                  <a:close/>
                </a:path>
              </a:pathLst>
            </a:custGeom>
            <a:noFill/>
            <a:ln w="7938" cap="flat">
              <a:solidFill>
                <a:srgbClr val="BABAB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39" name="Freeform 11"/>
            <p:cNvSpPr>
              <a:spLocks/>
            </p:cNvSpPr>
            <p:nvPr/>
          </p:nvSpPr>
          <p:spPr bwMode="auto">
            <a:xfrm>
              <a:off x="849" y="1708"/>
              <a:ext cx="1471" cy="1866"/>
            </a:xfrm>
            <a:custGeom>
              <a:avLst/>
              <a:gdLst>
                <a:gd name="T0" fmla="*/ 0 w 1471"/>
                <a:gd name="T1" fmla="*/ 1866 h 1866"/>
                <a:gd name="T2" fmla="*/ 0 w 1471"/>
                <a:gd name="T3" fmla="*/ 0 h 1866"/>
                <a:gd name="T4" fmla="*/ 1450 w 1471"/>
                <a:gd name="T5" fmla="*/ 0 h 1866"/>
                <a:gd name="T6" fmla="*/ 1471 w 1471"/>
                <a:gd name="T7" fmla="*/ 1851 h 1866"/>
                <a:gd name="T8" fmla="*/ 0 w 1471"/>
                <a:gd name="T9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1" h="1866">
                  <a:moveTo>
                    <a:pt x="0" y="1866"/>
                  </a:moveTo>
                  <a:lnTo>
                    <a:pt x="0" y="0"/>
                  </a:lnTo>
                  <a:lnTo>
                    <a:pt x="1450" y="0"/>
                  </a:lnTo>
                  <a:lnTo>
                    <a:pt x="1471" y="1851"/>
                  </a:lnTo>
                  <a:lnTo>
                    <a:pt x="0" y="1866"/>
                  </a:lnTo>
                  <a:close/>
                </a:path>
              </a:pathLst>
            </a:custGeom>
            <a:noFill/>
            <a:ln w="7938" cap="flat">
              <a:solidFill>
                <a:srgbClr val="B1B1B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40" name="Freeform 12"/>
            <p:cNvSpPr>
              <a:spLocks/>
            </p:cNvSpPr>
            <p:nvPr/>
          </p:nvSpPr>
          <p:spPr bwMode="auto">
            <a:xfrm>
              <a:off x="849" y="1708"/>
              <a:ext cx="1461" cy="1866"/>
            </a:xfrm>
            <a:custGeom>
              <a:avLst/>
              <a:gdLst>
                <a:gd name="T0" fmla="*/ 0 w 1461"/>
                <a:gd name="T1" fmla="*/ 1866 h 1866"/>
                <a:gd name="T2" fmla="*/ 0 w 1461"/>
                <a:gd name="T3" fmla="*/ 0 h 1866"/>
                <a:gd name="T4" fmla="*/ 1450 w 1461"/>
                <a:gd name="T5" fmla="*/ 0 h 1866"/>
                <a:gd name="T6" fmla="*/ 1461 w 1461"/>
                <a:gd name="T7" fmla="*/ 1856 h 1866"/>
                <a:gd name="T8" fmla="*/ 0 w 1461"/>
                <a:gd name="T9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1" h="1866">
                  <a:moveTo>
                    <a:pt x="0" y="1866"/>
                  </a:moveTo>
                  <a:lnTo>
                    <a:pt x="0" y="0"/>
                  </a:lnTo>
                  <a:lnTo>
                    <a:pt x="1450" y="0"/>
                  </a:lnTo>
                  <a:lnTo>
                    <a:pt x="1461" y="1856"/>
                  </a:lnTo>
                  <a:lnTo>
                    <a:pt x="0" y="1866"/>
                  </a:lnTo>
                  <a:close/>
                </a:path>
              </a:pathLst>
            </a:custGeom>
            <a:noFill/>
            <a:ln w="7938" cap="flat">
              <a:solidFill>
                <a:srgbClr val="A9A9A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41" name="Rectangle 13"/>
            <p:cNvSpPr>
              <a:spLocks noChangeArrowheads="1"/>
            </p:cNvSpPr>
            <p:nvPr/>
          </p:nvSpPr>
          <p:spPr bwMode="auto">
            <a:xfrm>
              <a:off x="849" y="1708"/>
              <a:ext cx="1450" cy="1866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 b="-3000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sp>
        <p:nvSpPr>
          <p:cNvPr id="43" name="矩形 42"/>
          <p:cNvSpPr/>
          <p:nvPr/>
        </p:nvSpPr>
        <p:spPr>
          <a:xfrm>
            <a:off x="1634213" y="5665323"/>
            <a:ext cx="1594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ADD YOUR TITLE</a:t>
            </a:r>
          </a:p>
        </p:txBody>
      </p:sp>
      <p:sp>
        <p:nvSpPr>
          <p:cNvPr id="44" name="矩形 43"/>
          <p:cNvSpPr/>
          <p:nvPr/>
        </p:nvSpPr>
        <p:spPr>
          <a:xfrm>
            <a:off x="5536872" y="4171994"/>
            <a:ext cx="1594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ADD YOUR TITLE</a:t>
            </a:r>
          </a:p>
        </p:txBody>
      </p:sp>
      <p:sp>
        <p:nvSpPr>
          <p:cNvPr id="45" name="矩形 44"/>
          <p:cNvSpPr/>
          <p:nvPr/>
        </p:nvSpPr>
        <p:spPr>
          <a:xfrm>
            <a:off x="8777756" y="5683173"/>
            <a:ext cx="1594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ADD YOUR TITLE</a:t>
            </a:r>
          </a:p>
        </p:txBody>
      </p:sp>
    </p:spTree>
    <p:extLst>
      <p:ext uri="{BB962C8B-B14F-4D97-AF65-F5344CB8AC3E}">
        <p14:creationId xmlns:p14="http://schemas.microsoft.com/office/powerpoint/2010/main" val="59988719"/>
      </p:ext>
    </p:extLst>
  </p:cSld>
  <p:clrMapOvr>
    <a:masterClrMapping/>
  </p:clrMapOvr>
  <p:transition spd="slow" advClick="0" advTm="0">
    <p:randomBar dir="vert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16" presetClass="entr" presetSubtype="37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6" presetClass="entr" presetSubtype="37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1" presetClass="entr" presetSubtype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0" dur="75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 p14:presetBounceEnd="4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nodeType="withEffect" p14:presetBounceEnd="40000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nodeType="withEffect" p14:presetBounceEnd="4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3" grpId="0"/>
          <p:bldP spid="7" grpId="0"/>
          <p:bldP spid="43" grpId="0"/>
          <p:bldP spid="44" grpId="0"/>
          <p:bldP spid="4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16" presetClass="entr" presetSubtype="37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6" presetClass="entr" presetSubtype="37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1" presetClass="entr" presetSubtype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0" dur="75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3" grpId="0"/>
          <p:bldP spid="7" grpId="0"/>
          <p:bldP spid="43" grpId="0"/>
          <p:bldP spid="44" grpId="0"/>
          <p:bldP spid="45" grpId="0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0" y="3193143"/>
            <a:ext cx="12192000" cy="36648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81" y="1802368"/>
            <a:ext cx="3379077" cy="456210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210629" y="2246084"/>
            <a:ext cx="58057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/>
                <a:cs typeface="+mn-cs"/>
              </a:rPr>
              <a:t>Just for today I will exercise my soul in three ways. I will do somebody a good turn and not get found out: If anybody knows of it, it will not count. 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865904" y="3517683"/>
            <a:ext cx="6605501" cy="536709"/>
            <a:chOff x="3865904" y="3517683"/>
            <a:chExt cx="6605501" cy="536709"/>
          </a:xfrm>
        </p:grpSpPr>
        <p:sp>
          <p:nvSpPr>
            <p:cNvPr id="10" name="矩形 9"/>
            <p:cNvSpPr/>
            <p:nvPr/>
          </p:nvSpPr>
          <p:spPr>
            <a:xfrm>
              <a:off x="4934858" y="3517683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ADD TITLE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6758276" y="3613078"/>
              <a:ext cx="371312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IF YOU LIKE THIS POWERPOINT TEMPLATE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.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cxnSp>
          <p:nvCxnSpPr>
            <p:cNvPr id="13" name="直接连接符 12"/>
            <p:cNvCxnSpPr>
              <a:endCxn id="9" idx="6"/>
            </p:cNvCxnSpPr>
            <p:nvPr/>
          </p:nvCxnSpPr>
          <p:spPr>
            <a:xfrm flipH="1" flipV="1">
              <a:off x="4200011" y="3887339"/>
              <a:ext cx="2505589" cy="249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3865904" y="3720285"/>
              <a:ext cx="334107" cy="3341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cs typeface="+mn-cs"/>
                </a:rPr>
                <a:t>1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067618" y="4313712"/>
            <a:ext cx="6605501" cy="536709"/>
            <a:chOff x="3865904" y="3517683"/>
            <a:chExt cx="6605501" cy="536709"/>
          </a:xfrm>
        </p:grpSpPr>
        <p:sp>
          <p:nvSpPr>
            <p:cNvPr id="16" name="矩形 15"/>
            <p:cNvSpPr/>
            <p:nvPr/>
          </p:nvSpPr>
          <p:spPr>
            <a:xfrm>
              <a:off x="4934858" y="3517683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ADD TITLE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6758276" y="3613078"/>
              <a:ext cx="371312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IF YOU LIKE THIS POWERPOINT TEMPLATE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.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cxnSp>
          <p:nvCxnSpPr>
            <p:cNvPr id="18" name="直接连接符 17"/>
            <p:cNvCxnSpPr>
              <a:endCxn id="19" idx="6"/>
            </p:cNvCxnSpPr>
            <p:nvPr/>
          </p:nvCxnSpPr>
          <p:spPr>
            <a:xfrm flipH="1" flipV="1">
              <a:off x="4200011" y="3887339"/>
              <a:ext cx="2505589" cy="249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/>
            <p:cNvSpPr/>
            <p:nvPr/>
          </p:nvSpPr>
          <p:spPr>
            <a:xfrm>
              <a:off x="3865904" y="3720285"/>
              <a:ext cx="334107" cy="3341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cs typeface="+mn-cs"/>
                </a:rPr>
                <a:t>2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388565" y="5081885"/>
            <a:ext cx="6605501" cy="536709"/>
            <a:chOff x="3865904" y="3517683"/>
            <a:chExt cx="6605501" cy="536709"/>
          </a:xfrm>
        </p:grpSpPr>
        <p:sp>
          <p:nvSpPr>
            <p:cNvPr id="21" name="矩形 20"/>
            <p:cNvSpPr/>
            <p:nvPr/>
          </p:nvSpPr>
          <p:spPr>
            <a:xfrm>
              <a:off x="4934858" y="3517683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ADD TITLE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6758276" y="3613078"/>
              <a:ext cx="371312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IF YOU LIKE THIS POWERPOINT TEMPLATE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.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cxnSp>
          <p:nvCxnSpPr>
            <p:cNvPr id="23" name="直接连接符 22"/>
            <p:cNvCxnSpPr>
              <a:endCxn id="24" idx="6"/>
            </p:cNvCxnSpPr>
            <p:nvPr/>
          </p:nvCxnSpPr>
          <p:spPr>
            <a:xfrm flipH="1" flipV="1">
              <a:off x="4200011" y="3887339"/>
              <a:ext cx="2505589" cy="249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/>
            <p:cNvSpPr/>
            <p:nvPr/>
          </p:nvSpPr>
          <p:spPr>
            <a:xfrm>
              <a:off x="3865904" y="3720285"/>
              <a:ext cx="334107" cy="3341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cs typeface="+mn-cs"/>
                </a:rPr>
                <a:t>3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4293" y="254705"/>
            <a:ext cx="3589394" cy="990217"/>
            <a:chOff x="64293" y="254705"/>
            <a:chExt cx="3589394" cy="990217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28" name="AutoShape 28"/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379405" y="54900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04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06809" y="465389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cs typeface="+mn-cs"/>
                </a:rPr>
                <a:t>在此添加标题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8848103"/>
      </p:ext>
    </p:extLst>
  </p:cSld>
  <p:clrMapOvr>
    <a:masterClrMapping/>
  </p:clrMapOvr>
  <p:transition spd="slow" advClick="0" advTm="0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1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8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05000" y="105000"/>
                                          <p:from x="100000" y="100000"/>
                                          <p:to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8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8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8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1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8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05000" y="105000"/>
                                          <p:from x="100000" y="100000"/>
                                          <p:to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8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8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8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8" grpId="0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" y="1774"/>
            <a:ext cx="6707794" cy="68408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0976" y="0"/>
            <a:ext cx="3768743" cy="685800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847665" y="3545867"/>
            <a:ext cx="2224911" cy="1156762"/>
            <a:chOff x="847665" y="3545867"/>
            <a:chExt cx="2224911" cy="1156762"/>
          </a:xfrm>
        </p:grpSpPr>
        <p:sp>
          <p:nvSpPr>
            <p:cNvPr id="8" name="矩形 7"/>
            <p:cNvSpPr/>
            <p:nvPr/>
          </p:nvSpPr>
          <p:spPr>
            <a:xfrm>
              <a:off x="847665" y="4153317"/>
              <a:ext cx="222491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Just for today I will exercise my soul in three ways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.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870857" y="3614057"/>
              <a:ext cx="2080120" cy="1088572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70857" y="3545867"/>
              <a:ext cx="70403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59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439173" y="3651244"/>
              <a:ext cx="8130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MILLION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354644" y="1201472"/>
            <a:ext cx="4893927" cy="898364"/>
            <a:chOff x="6354644" y="1201472"/>
            <a:chExt cx="4893927" cy="898364"/>
          </a:xfrm>
        </p:grpSpPr>
        <p:sp>
          <p:nvSpPr>
            <p:cNvPr id="13" name="矩形 12"/>
            <p:cNvSpPr/>
            <p:nvPr/>
          </p:nvSpPr>
          <p:spPr>
            <a:xfrm>
              <a:off x="6456054" y="1201472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ADD TITLE</a:t>
              </a:r>
            </a:p>
          </p:txBody>
        </p:sp>
        <p:sp>
          <p:nvSpPr>
            <p:cNvPr id="16" name="椭圆 15"/>
            <p:cNvSpPr/>
            <p:nvPr/>
          </p:nvSpPr>
          <p:spPr>
            <a:xfrm>
              <a:off x="6354644" y="1266147"/>
              <a:ext cx="334107" cy="3341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cs typeface="+mn-cs"/>
                </a:rPr>
                <a:t>1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6688751" y="1515061"/>
              <a:ext cx="455982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Just for today I will exercise my soul in three ways. I will do somebody a good turn and not get found out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.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802657" y="2515081"/>
            <a:ext cx="4893927" cy="898364"/>
            <a:chOff x="5802657" y="2515081"/>
            <a:chExt cx="4893927" cy="898364"/>
          </a:xfrm>
        </p:grpSpPr>
        <p:sp>
          <p:nvSpPr>
            <p:cNvPr id="19" name="矩形 18"/>
            <p:cNvSpPr/>
            <p:nvPr/>
          </p:nvSpPr>
          <p:spPr>
            <a:xfrm>
              <a:off x="5904067" y="2515081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ADD TITLE</a:t>
              </a:r>
            </a:p>
          </p:txBody>
        </p:sp>
        <p:sp>
          <p:nvSpPr>
            <p:cNvPr id="20" name="椭圆 19"/>
            <p:cNvSpPr/>
            <p:nvPr/>
          </p:nvSpPr>
          <p:spPr>
            <a:xfrm>
              <a:off x="5802657" y="2579756"/>
              <a:ext cx="334107" cy="3341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cs typeface="+mn-cs"/>
                </a:rPr>
                <a:t>2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6136764" y="2828670"/>
              <a:ext cx="455982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Just for today I will exercise my soul in three ways. I will do somebody a good turn and not get found out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.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480660" y="3765970"/>
            <a:ext cx="4893927" cy="898364"/>
            <a:chOff x="5480660" y="3765970"/>
            <a:chExt cx="4893927" cy="898364"/>
          </a:xfrm>
        </p:grpSpPr>
        <p:sp>
          <p:nvSpPr>
            <p:cNvPr id="22" name="矩形 21"/>
            <p:cNvSpPr/>
            <p:nvPr/>
          </p:nvSpPr>
          <p:spPr>
            <a:xfrm>
              <a:off x="5582070" y="3765970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ADD TITLE</a:t>
              </a:r>
            </a:p>
          </p:txBody>
        </p:sp>
        <p:sp>
          <p:nvSpPr>
            <p:cNvPr id="23" name="椭圆 22"/>
            <p:cNvSpPr/>
            <p:nvPr/>
          </p:nvSpPr>
          <p:spPr>
            <a:xfrm>
              <a:off x="5480660" y="3830645"/>
              <a:ext cx="334107" cy="3341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cs typeface="+mn-cs"/>
                </a:rPr>
                <a:t>3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814767" y="4079559"/>
              <a:ext cx="455982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Just for today I will exercise my soul in three ways. I will do somebody a good turn and not get found out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.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711599" y="5003897"/>
            <a:ext cx="4893927" cy="898364"/>
            <a:chOff x="3711599" y="5003897"/>
            <a:chExt cx="4893927" cy="898364"/>
          </a:xfrm>
        </p:grpSpPr>
        <p:sp>
          <p:nvSpPr>
            <p:cNvPr id="25" name="矩形 24"/>
            <p:cNvSpPr/>
            <p:nvPr/>
          </p:nvSpPr>
          <p:spPr>
            <a:xfrm>
              <a:off x="3813009" y="5003897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ADD TITLE</a:t>
              </a:r>
            </a:p>
          </p:txBody>
        </p:sp>
        <p:sp>
          <p:nvSpPr>
            <p:cNvPr id="26" name="椭圆 25"/>
            <p:cNvSpPr/>
            <p:nvPr/>
          </p:nvSpPr>
          <p:spPr>
            <a:xfrm>
              <a:off x="3711599" y="5068572"/>
              <a:ext cx="334107" cy="3341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cs typeface="+mn-cs"/>
                </a:rPr>
                <a:t>4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4045706" y="5317486"/>
              <a:ext cx="455982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Just for today I will exercise my soul in three ways. I will do somebody a good turn and not get found out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.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47665" y="769257"/>
            <a:ext cx="3767878" cy="2102511"/>
            <a:chOff x="847665" y="769257"/>
            <a:chExt cx="3767878" cy="2102511"/>
          </a:xfrm>
        </p:grpSpPr>
        <p:sp>
          <p:nvSpPr>
            <p:cNvPr id="7" name="文本框 6"/>
            <p:cNvSpPr txBox="1"/>
            <p:nvPr/>
          </p:nvSpPr>
          <p:spPr>
            <a:xfrm>
              <a:off x="2003663" y="769257"/>
              <a:ext cx="150348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CURVES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MULTI-LINES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847665" y="1794550"/>
              <a:ext cx="3767878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Just for today I will exercise my soul in three ways. I will do somebody a good turn and not get found out: If anybody knows of it, it will not count. </a:t>
              </a: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2313814" y="1643796"/>
              <a:ext cx="78779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643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/>
          </p:cNvSpPr>
          <p:nvPr/>
        </p:nvSpPr>
        <p:spPr bwMode="auto">
          <a:xfrm>
            <a:off x="0" y="66675"/>
            <a:ext cx="5359400" cy="6604000"/>
          </a:xfrm>
          <a:custGeom>
            <a:avLst/>
            <a:gdLst>
              <a:gd name="T0" fmla="*/ 0 w 3376"/>
              <a:gd name="T1" fmla="*/ 0 h 4160"/>
              <a:gd name="T2" fmla="*/ 3376 w 3376"/>
              <a:gd name="T3" fmla="*/ 1881 h 4160"/>
              <a:gd name="T4" fmla="*/ 253 w 3376"/>
              <a:gd name="T5" fmla="*/ 4160 h 4160"/>
              <a:gd name="T6" fmla="*/ 0 w 3376"/>
              <a:gd name="T7" fmla="*/ 0 h 4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76" h="4160">
                <a:moveTo>
                  <a:pt x="0" y="0"/>
                </a:moveTo>
                <a:lnTo>
                  <a:pt x="3376" y="1881"/>
                </a:lnTo>
                <a:lnTo>
                  <a:pt x="253" y="4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DDDDD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0" y="57150"/>
            <a:ext cx="5359400" cy="6532562"/>
          </a:xfrm>
          <a:custGeom>
            <a:avLst/>
            <a:gdLst>
              <a:gd name="T0" fmla="*/ 0 w 3376"/>
              <a:gd name="T1" fmla="*/ 0 h 4115"/>
              <a:gd name="T2" fmla="*/ 3376 w 3376"/>
              <a:gd name="T3" fmla="*/ 1887 h 4115"/>
              <a:gd name="T4" fmla="*/ 217 w 3376"/>
              <a:gd name="T5" fmla="*/ 4115 h 4115"/>
              <a:gd name="T6" fmla="*/ 0 w 3376"/>
              <a:gd name="T7" fmla="*/ 0 h 4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76" h="4115">
                <a:moveTo>
                  <a:pt x="0" y="0"/>
                </a:moveTo>
                <a:lnTo>
                  <a:pt x="3376" y="1887"/>
                </a:lnTo>
                <a:lnTo>
                  <a:pt x="217" y="41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D5D5D5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0" y="41275"/>
            <a:ext cx="5359400" cy="6473825"/>
          </a:xfrm>
          <a:custGeom>
            <a:avLst/>
            <a:gdLst>
              <a:gd name="T0" fmla="*/ 0 w 3376"/>
              <a:gd name="T1" fmla="*/ 0 h 4078"/>
              <a:gd name="T2" fmla="*/ 3376 w 3376"/>
              <a:gd name="T3" fmla="*/ 1897 h 4078"/>
              <a:gd name="T4" fmla="*/ 181 w 3376"/>
              <a:gd name="T5" fmla="*/ 4078 h 4078"/>
              <a:gd name="T6" fmla="*/ 0 w 3376"/>
              <a:gd name="T7" fmla="*/ 0 h 4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76" h="4078">
                <a:moveTo>
                  <a:pt x="0" y="0"/>
                </a:moveTo>
                <a:lnTo>
                  <a:pt x="3376" y="1897"/>
                </a:lnTo>
                <a:lnTo>
                  <a:pt x="181" y="407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CDCCCC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0" y="33337"/>
            <a:ext cx="5359400" cy="6399212"/>
          </a:xfrm>
          <a:custGeom>
            <a:avLst/>
            <a:gdLst>
              <a:gd name="T0" fmla="*/ 0 w 3376"/>
              <a:gd name="T1" fmla="*/ 0 h 4031"/>
              <a:gd name="T2" fmla="*/ 3376 w 3376"/>
              <a:gd name="T3" fmla="*/ 1902 h 4031"/>
              <a:gd name="T4" fmla="*/ 144 w 3376"/>
              <a:gd name="T5" fmla="*/ 4031 h 4031"/>
              <a:gd name="T6" fmla="*/ 0 w 3376"/>
              <a:gd name="T7" fmla="*/ 0 h 40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76" h="4031">
                <a:moveTo>
                  <a:pt x="0" y="0"/>
                </a:moveTo>
                <a:lnTo>
                  <a:pt x="3376" y="1902"/>
                </a:lnTo>
                <a:lnTo>
                  <a:pt x="144" y="403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C5C4C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0" y="25400"/>
            <a:ext cx="5359400" cy="6334125"/>
          </a:xfrm>
          <a:custGeom>
            <a:avLst/>
            <a:gdLst>
              <a:gd name="T0" fmla="*/ 0 w 3376"/>
              <a:gd name="T1" fmla="*/ 0 h 3990"/>
              <a:gd name="T2" fmla="*/ 3376 w 3376"/>
              <a:gd name="T3" fmla="*/ 1907 h 3990"/>
              <a:gd name="T4" fmla="*/ 108 w 3376"/>
              <a:gd name="T5" fmla="*/ 3990 h 3990"/>
              <a:gd name="T6" fmla="*/ 0 w 3376"/>
              <a:gd name="T7" fmla="*/ 0 h 39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76" h="3990">
                <a:moveTo>
                  <a:pt x="0" y="0"/>
                </a:moveTo>
                <a:lnTo>
                  <a:pt x="3376" y="1907"/>
                </a:lnTo>
                <a:lnTo>
                  <a:pt x="108" y="399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BDBCBC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0" name="Freeform 10"/>
          <p:cNvSpPr>
            <a:spLocks/>
          </p:cNvSpPr>
          <p:nvPr/>
        </p:nvSpPr>
        <p:spPr bwMode="auto">
          <a:xfrm>
            <a:off x="0" y="17462"/>
            <a:ext cx="5359400" cy="6259512"/>
          </a:xfrm>
          <a:custGeom>
            <a:avLst/>
            <a:gdLst>
              <a:gd name="T0" fmla="*/ 0 w 3376"/>
              <a:gd name="T1" fmla="*/ 0 h 3943"/>
              <a:gd name="T2" fmla="*/ 3376 w 3376"/>
              <a:gd name="T3" fmla="*/ 1912 h 3943"/>
              <a:gd name="T4" fmla="*/ 72 w 3376"/>
              <a:gd name="T5" fmla="*/ 3943 h 3943"/>
              <a:gd name="T6" fmla="*/ 0 w 3376"/>
              <a:gd name="T7" fmla="*/ 0 h 39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76" h="3943">
                <a:moveTo>
                  <a:pt x="0" y="0"/>
                </a:moveTo>
                <a:lnTo>
                  <a:pt x="3376" y="1912"/>
                </a:lnTo>
                <a:lnTo>
                  <a:pt x="72" y="394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B5B5B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1" name="Freeform 11"/>
          <p:cNvSpPr>
            <a:spLocks/>
          </p:cNvSpPr>
          <p:nvPr/>
        </p:nvSpPr>
        <p:spPr bwMode="auto">
          <a:xfrm>
            <a:off x="0" y="7937"/>
            <a:ext cx="5359400" cy="6196012"/>
          </a:xfrm>
          <a:custGeom>
            <a:avLst/>
            <a:gdLst>
              <a:gd name="T0" fmla="*/ 0 w 3376"/>
              <a:gd name="T1" fmla="*/ 0 h 3903"/>
              <a:gd name="T2" fmla="*/ 3376 w 3376"/>
              <a:gd name="T3" fmla="*/ 1918 h 3903"/>
              <a:gd name="T4" fmla="*/ 36 w 3376"/>
              <a:gd name="T5" fmla="*/ 3903 h 3903"/>
              <a:gd name="T6" fmla="*/ 0 w 3376"/>
              <a:gd name="T7" fmla="*/ 0 h 3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76" h="3903">
                <a:moveTo>
                  <a:pt x="0" y="0"/>
                </a:moveTo>
                <a:lnTo>
                  <a:pt x="3376" y="1918"/>
                </a:lnTo>
                <a:lnTo>
                  <a:pt x="36" y="390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ADADA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2" name="Freeform 12"/>
          <p:cNvSpPr>
            <a:spLocks/>
          </p:cNvSpPr>
          <p:nvPr/>
        </p:nvSpPr>
        <p:spPr bwMode="auto">
          <a:xfrm>
            <a:off x="0" y="0"/>
            <a:ext cx="5359400" cy="6121400"/>
          </a:xfrm>
          <a:custGeom>
            <a:avLst/>
            <a:gdLst>
              <a:gd name="T0" fmla="*/ 0 w 3376"/>
              <a:gd name="T1" fmla="*/ 0 h 3856"/>
              <a:gd name="T2" fmla="*/ 3376 w 3376"/>
              <a:gd name="T3" fmla="*/ 1923 h 3856"/>
              <a:gd name="T4" fmla="*/ 0 w 3376"/>
              <a:gd name="T5" fmla="*/ 3856 h 3856"/>
              <a:gd name="T6" fmla="*/ 0 w 3376"/>
              <a:gd name="T7" fmla="*/ 0 h 38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76" h="3856">
                <a:moveTo>
                  <a:pt x="0" y="0"/>
                </a:moveTo>
                <a:lnTo>
                  <a:pt x="3376" y="1923"/>
                </a:lnTo>
                <a:lnTo>
                  <a:pt x="0" y="385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 l="-24000"/>
            </a:stretch>
          </a:blipFill>
          <a:ln w="7938" cap="flat">
            <a:solidFill>
              <a:srgbClr val="A5A5A5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>
            <a:off x="8088312" y="1746250"/>
            <a:ext cx="4103688" cy="5062537"/>
          </a:xfrm>
          <a:custGeom>
            <a:avLst/>
            <a:gdLst>
              <a:gd name="T0" fmla="*/ 2585 w 2585"/>
              <a:gd name="T1" fmla="*/ 3189 h 3189"/>
              <a:gd name="T2" fmla="*/ 0 w 2585"/>
              <a:gd name="T3" fmla="*/ 1747 h 3189"/>
              <a:gd name="T4" fmla="*/ 2394 w 2585"/>
              <a:gd name="T5" fmla="*/ 0 h 3189"/>
              <a:gd name="T6" fmla="*/ 2585 w 2585"/>
              <a:gd name="T7" fmla="*/ 3189 h 3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5" h="3189">
                <a:moveTo>
                  <a:pt x="2585" y="3189"/>
                </a:moveTo>
                <a:lnTo>
                  <a:pt x="0" y="1747"/>
                </a:lnTo>
                <a:lnTo>
                  <a:pt x="2394" y="0"/>
                </a:lnTo>
                <a:lnTo>
                  <a:pt x="2585" y="3189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DDDDD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4" name="Freeform 14"/>
          <p:cNvSpPr>
            <a:spLocks/>
          </p:cNvSpPr>
          <p:nvPr/>
        </p:nvSpPr>
        <p:spPr bwMode="auto">
          <a:xfrm>
            <a:off x="8088312" y="1811338"/>
            <a:ext cx="4103688" cy="5005387"/>
          </a:xfrm>
          <a:custGeom>
            <a:avLst/>
            <a:gdLst>
              <a:gd name="T0" fmla="*/ 2585 w 2585"/>
              <a:gd name="T1" fmla="*/ 3153 h 3153"/>
              <a:gd name="T2" fmla="*/ 0 w 2585"/>
              <a:gd name="T3" fmla="*/ 1706 h 3153"/>
              <a:gd name="T4" fmla="*/ 2419 w 2585"/>
              <a:gd name="T5" fmla="*/ 0 h 3153"/>
              <a:gd name="T6" fmla="*/ 2585 w 2585"/>
              <a:gd name="T7" fmla="*/ 3153 h 3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5" h="3153">
                <a:moveTo>
                  <a:pt x="2585" y="3153"/>
                </a:moveTo>
                <a:lnTo>
                  <a:pt x="0" y="1706"/>
                </a:lnTo>
                <a:lnTo>
                  <a:pt x="2419" y="0"/>
                </a:lnTo>
                <a:lnTo>
                  <a:pt x="2585" y="3153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D5D5D5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5" name="Freeform 15"/>
          <p:cNvSpPr>
            <a:spLocks/>
          </p:cNvSpPr>
          <p:nvPr/>
        </p:nvSpPr>
        <p:spPr bwMode="auto">
          <a:xfrm>
            <a:off x="8088312" y="1868488"/>
            <a:ext cx="4103688" cy="4956175"/>
          </a:xfrm>
          <a:custGeom>
            <a:avLst/>
            <a:gdLst>
              <a:gd name="T0" fmla="*/ 2585 w 2585"/>
              <a:gd name="T1" fmla="*/ 3122 h 3122"/>
              <a:gd name="T2" fmla="*/ 0 w 2585"/>
              <a:gd name="T3" fmla="*/ 1670 h 3122"/>
              <a:gd name="T4" fmla="*/ 2445 w 2585"/>
              <a:gd name="T5" fmla="*/ 0 h 3122"/>
              <a:gd name="T6" fmla="*/ 2585 w 2585"/>
              <a:gd name="T7" fmla="*/ 3122 h 3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5" h="3122">
                <a:moveTo>
                  <a:pt x="2585" y="3122"/>
                </a:moveTo>
                <a:lnTo>
                  <a:pt x="0" y="1670"/>
                </a:lnTo>
                <a:lnTo>
                  <a:pt x="2445" y="0"/>
                </a:lnTo>
                <a:lnTo>
                  <a:pt x="2585" y="3122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CDCCCC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6" name="Freeform 16"/>
          <p:cNvSpPr>
            <a:spLocks/>
          </p:cNvSpPr>
          <p:nvPr/>
        </p:nvSpPr>
        <p:spPr bwMode="auto">
          <a:xfrm>
            <a:off x="8088312" y="1927225"/>
            <a:ext cx="4103688" cy="4906962"/>
          </a:xfrm>
          <a:custGeom>
            <a:avLst/>
            <a:gdLst>
              <a:gd name="T0" fmla="*/ 2585 w 2585"/>
              <a:gd name="T1" fmla="*/ 3091 h 3091"/>
              <a:gd name="T2" fmla="*/ 0 w 2585"/>
              <a:gd name="T3" fmla="*/ 1633 h 3091"/>
              <a:gd name="T4" fmla="*/ 2476 w 2585"/>
              <a:gd name="T5" fmla="*/ 0 h 3091"/>
              <a:gd name="T6" fmla="*/ 2585 w 2585"/>
              <a:gd name="T7" fmla="*/ 3091 h 30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5" h="3091">
                <a:moveTo>
                  <a:pt x="2585" y="3091"/>
                </a:moveTo>
                <a:lnTo>
                  <a:pt x="0" y="1633"/>
                </a:lnTo>
                <a:lnTo>
                  <a:pt x="2476" y="0"/>
                </a:lnTo>
                <a:lnTo>
                  <a:pt x="2585" y="3091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C5C4C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7" name="Freeform 17"/>
          <p:cNvSpPr>
            <a:spLocks/>
          </p:cNvSpPr>
          <p:nvPr/>
        </p:nvSpPr>
        <p:spPr bwMode="auto">
          <a:xfrm>
            <a:off x="8088312" y="1992313"/>
            <a:ext cx="4103688" cy="4841875"/>
          </a:xfrm>
          <a:custGeom>
            <a:avLst/>
            <a:gdLst>
              <a:gd name="T0" fmla="*/ 2585 w 2585"/>
              <a:gd name="T1" fmla="*/ 3050 h 3050"/>
              <a:gd name="T2" fmla="*/ 0 w 2585"/>
              <a:gd name="T3" fmla="*/ 1592 h 3050"/>
              <a:gd name="T4" fmla="*/ 2502 w 2585"/>
              <a:gd name="T5" fmla="*/ 0 h 3050"/>
              <a:gd name="T6" fmla="*/ 2585 w 2585"/>
              <a:gd name="T7" fmla="*/ 3050 h 3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5" h="3050">
                <a:moveTo>
                  <a:pt x="2585" y="3050"/>
                </a:moveTo>
                <a:lnTo>
                  <a:pt x="0" y="1592"/>
                </a:lnTo>
                <a:lnTo>
                  <a:pt x="2502" y="0"/>
                </a:lnTo>
                <a:lnTo>
                  <a:pt x="2585" y="3050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BDBCBC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8" name="Freeform 18"/>
          <p:cNvSpPr>
            <a:spLocks/>
          </p:cNvSpPr>
          <p:nvPr/>
        </p:nvSpPr>
        <p:spPr bwMode="auto">
          <a:xfrm>
            <a:off x="8088312" y="2049463"/>
            <a:ext cx="4103688" cy="4792662"/>
          </a:xfrm>
          <a:custGeom>
            <a:avLst/>
            <a:gdLst>
              <a:gd name="T0" fmla="*/ 2585 w 2585"/>
              <a:gd name="T1" fmla="*/ 3019 h 3019"/>
              <a:gd name="T2" fmla="*/ 0 w 2585"/>
              <a:gd name="T3" fmla="*/ 1556 h 3019"/>
              <a:gd name="T4" fmla="*/ 2533 w 2585"/>
              <a:gd name="T5" fmla="*/ 0 h 3019"/>
              <a:gd name="T6" fmla="*/ 2585 w 2585"/>
              <a:gd name="T7" fmla="*/ 3019 h 30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5" h="3019">
                <a:moveTo>
                  <a:pt x="2585" y="3019"/>
                </a:moveTo>
                <a:lnTo>
                  <a:pt x="0" y="1556"/>
                </a:lnTo>
                <a:lnTo>
                  <a:pt x="2533" y="0"/>
                </a:lnTo>
                <a:lnTo>
                  <a:pt x="2585" y="3019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B5B5B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9" name="Freeform 19"/>
          <p:cNvSpPr>
            <a:spLocks/>
          </p:cNvSpPr>
          <p:nvPr/>
        </p:nvSpPr>
        <p:spPr bwMode="auto">
          <a:xfrm>
            <a:off x="8088312" y="2106613"/>
            <a:ext cx="4103688" cy="4743450"/>
          </a:xfrm>
          <a:custGeom>
            <a:avLst/>
            <a:gdLst>
              <a:gd name="T0" fmla="*/ 2585 w 2585"/>
              <a:gd name="T1" fmla="*/ 2988 h 2988"/>
              <a:gd name="T2" fmla="*/ 0 w 2585"/>
              <a:gd name="T3" fmla="*/ 1520 h 2988"/>
              <a:gd name="T4" fmla="*/ 2559 w 2585"/>
              <a:gd name="T5" fmla="*/ 0 h 2988"/>
              <a:gd name="T6" fmla="*/ 2585 w 2585"/>
              <a:gd name="T7" fmla="*/ 2988 h 2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5" h="2988">
                <a:moveTo>
                  <a:pt x="2585" y="2988"/>
                </a:moveTo>
                <a:lnTo>
                  <a:pt x="0" y="1520"/>
                </a:lnTo>
                <a:lnTo>
                  <a:pt x="2559" y="0"/>
                </a:lnTo>
                <a:lnTo>
                  <a:pt x="2585" y="2988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ADADA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20" name="Freeform 20"/>
          <p:cNvSpPr>
            <a:spLocks/>
          </p:cNvSpPr>
          <p:nvPr/>
        </p:nvSpPr>
        <p:spPr bwMode="auto">
          <a:xfrm>
            <a:off x="8088312" y="2165350"/>
            <a:ext cx="4103688" cy="4692650"/>
          </a:xfrm>
          <a:custGeom>
            <a:avLst/>
            <a:gdLst>
              <a:gd name="T0" fmla="*/ 2585 w 2585"/>
              <a:gd name="T1" fmla="*/ 2956 h 2956"/>
              <a:gd name="T2" fmla="*/ 0 w 2585"/>
              <a:gd name="T3" fmla="*/ 1483 h 2956"/>
              <a:gd name="T4" fmla="*/ 2585 w 2585"/>
              <a:gd name="T5" fmla="*/ 0 h 2956"/>
              <a:gd name="T6" fmla="*/ 2585 w 2585"/>
              <a:gd name="T7" fmla="*/ 2956 h 29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5" h="2956">
                <a:moveTo>
                  <a:pt x="2585" y="2956"/>
                </a:moveTo>
                <a:lnTo>
                  <a:pt x="0" y="1483"/>
                </a:lnTo>
                <a:lnTo>
                  <a:pt x="2585" y="0"/>
                </a:lnTo>
                <a:lnTo>
                  <a:pt x="2585" y="2956"/>
                </a:lnTo>
                <a:close/>
              </a:path>
            </a:pathLst>
          </a:custGeom>
          <a:blipFill dpi="0" rotWithShape="1">
            <a:blip r:embed="rId5"/>
            <a:srcRect/>
            <a:stretch>
              <a:fillRect/>
            </a:stretch>
          </a:blipFill>
          <a:ln w="7938" cap="flat">
            <a:solidFill>
              <a:srgbClr val="A5A5A5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2538897" y="1372152"/>
            <a:ext cx="6309681" cy="943661"/>
            <a:chOff x="2538897" y="1372152"/>
            <a:chExt cx="6309681" cy="943661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2538897" y="1744126"/>
              <a:ext cx="282050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/>
            <p:cNvSpPr/>
            <p:nvPr/>
          </p:nvSpPr>
          <p:spPr>
            <a:xfrm>
              <a:off x="3249637" y="1372152"/>
              <a:ext cx="221242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ADD YOUR TITLE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4375183" y="1731038"/>
              <a:ext cx="447339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IF YOU LIKE THIS POWERPOINT TEMPLATE,PLEASE FOCUS ON ME,YOU WILL GET BETTER.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5022261" y="4907888"/>
            <a:ext cx="4669988" cy="951632"/>
            <a:chOff x="5022261" y="4907888"/>
            <a:chExt cx="4669988" cy="951632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6871746" y="5246982"/>
              <a:ext cx="282050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 29"/>
            <p:cNvSpPr/>
            <p:nvPr/>
          </p:nvSpPr>
          <p:spPr>
            <a:xfrm>
              <a:off x="6786096" y="4907888"/>
              <a:ext cx="221242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ADD YOUR TITLE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5022261" y="5274745"/>
              <a:ext cx="447339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IF YOU LIKE THIS POWERPOINT TEMPLATE,PLEASE FOCUS ON ME,YOU WILL GET BETTER.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5934995" y="3120218"/>
            <a:ext cx="1794337" cy="831738"/>
            <a:chOff x="5934995" y="3120218"/>
            <a:chExt cx="1794337" cy="831738"/>
          </a:xfrm>
        </p:grpSpPr>
        <p:sp>
          <p:nvSpPr>
            <p:cNvPr id="32" name="文本框 31"/>
            <p:cNvSpPr txBox="1"/>
            <p:nvPr/>
          </p:nvSpPr>
          <p:spPr>
            <a:xfrm>
              <a:off x="5934995" y="3120218"/>
              <a:ext cx="17943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CONTRAST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6164661" y="3490291"/>
              <a:ext cx="14141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cs typeface="+mn-cs"/>
                </a:rPr>
                <a:t>TRIANGLE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cxnSp>
        <p:nvCxnSpPr>
          <p:cNvPr id="40" name="直接连接符 39"/>
          <p:cNvCxnSpPr/>
          <p:nvPr/>
        </p:nvCxnSpPr>
        <p:spPr>
          <a:xfrm flipV="1">
            <a:off x="5582631" y="3948432"/>
            <a:ext cx="471783" cy="25583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V="1">
            <a:off x="7634475" y="2966573"/>
            <a:ext cx="274347" cy="1487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25520"/>
      </p:ext>
    </p:extLst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100" y="794874"/>
            <a:ext cx="5017182" cy="494500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92313" y="1054074"/>
            <a:ext cx="4732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2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华文宋体" panose="02010600040101010101" pitchFamily="2" charset="-122"/>
              <a:ea typeface="华文宋体" panose="02010600040101010101" pitchFamily="2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64477" y="1604322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0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华文宋体" panose="02010600040101010101" pitchFamily="2" charset="-122"/>
              <a:ea typeface="华文宋体" panose="0201060004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04819" y="1951042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华文宋体" panose="02010600040101010101" pitchFamily="2" charset="-122"/>
              <a:ea typeface="华文宋体" panose="0201060004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336872" y="2007298"/>
            <a:ext cx="5469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000" b="1" dirty="0">
                <a:solidFill>
                  <a:prstClr val="white">
                    <a:lumMod val="75000"/>
                  </a:prst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8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华文宋体" panose="02010600040101010101" pitchFamily="2" charset="-122"/>
              <a:ea typeface="华文宋体" panose="02010600040101010101" pitchFamily="2" charset="-122"/>
              <a:cs typeface="+mn-cs"/>
            </a:endParaRPr>
          </a:p>
        </p:txBody>
      </p:sp>
      <p:sp>
        <p:nvSpPr>
          <p:cNvPr id="7" name="AutoShape 34"/>
          <p:cNvSpPr>
            <a:spLocks noChangeAspect="1" noChangeArrowheads="1" noTextEdit="1"/>
          </p:cNvSpPr>
          <p:nvPr/>
        </p:nvSpPr>
        <p:spPr bwMode="auto">
          <a:xfrm>
            <a:off x="1157288" y="128588"/>
            <a:ext cx="5299075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8" name="Freeform 36"/>
          <p:cNvSpPr>
            <a:spLocks/>
          </p:cNvSpPr>
          <p:nvPr/>
        </p:nvSpPr>
        <p:spPr bwMode="auto">
          <a:xfrm>
            <a:off x="771526" y="60326"/>
            <a:ext cx="6002338" cy="4419600"/>
          </a:xfrm>
          <a:custGeom>
            <a:avLst/>
            <a:gdLst>
              <a:gd name="T0" fmla="*/ 410 w 1478"/>
              <a:gd name="T1" fmla="*/ 1046 h 1090"/>
              <a:gd name="T2" fmla="*/ 118 w 1478"/>
              <a:gd name="T3" fmla="*/ 624 h 1090"/>
              <a:gd name="T4" fmla="*/ 754 w 1478"/>
              <a:gd name="T5" fmla="*/ 20 h 1090"/>
              <a:gd name="T6" fmla="*/ 1374 w 1478"/>
              <a:gd name="T7" fmla="*/ 502 h 1090"/>
              <a:gd name="T8" fmla="*/ 982 w 1478"/>
              <a:gd name="T9" fmla="*/ 1046 h 1090"/>
              <a:gd name="T10" fmla="*/ 410 w 1478"/>
              <a:gd name="T11" fmla="*/ 1046 h 10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8" h="1090">
                <a:moveTo>
                  <a:pt x="410" y="1046"/>
                </a:moveTo>
                <a:cubicBezTo>
                  <a:pt x="410" y="1046"/>
                  <a:pt x="0" y="1016"/>
                  <a:pt x="118" y="624"/>
                </a:cubicBezTo>
                <a:cubicBezTo>
                  <a:pt x="236" y="232"/>
                  <a:pt x="482" y="0"/>
                  <a:pt x="754" y="20"/>
                </a:cubicBezTo>
                <a:cubicBezTo>
                  <a:pt x="1026" y="40"/>
                  <a:pt x="1270" y="144"/>
                  <a:pt x="1374" y="502"/>
                </a:cubicBezTo>
                <a:cubicBezTo>
                  <a:pt x="1478" y="860"/>
                  <a:pt x="1264" y="1002"/>
                  <a:pt x="982" y="1046"/>
                </a:cubicBezTo>
                <a:cubicBezTo>
                  <a:pt x="700" y="1090"/>
                  <a:pt x="410" y="1046"/>
                  <a:pt x="410" y="1046"/>
                </a:cubicBezTo>
                <a:close/>
              </a:path>
            </a:pathLst>
          </a:custGeom>
          <a:noFill/>
          <a:ln w="4763" cap="flat">
            <a:solidFill>
              <a:srgbClr val="EAEAE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9" name="Freeform 37"/>
          <p:cNvSpPr>
            <a:spLocks/>
          </p:cNvSpPr>
          <p:nvPr/>
        </p:nvSpPr>
        <p:spPr bwMode="auto">
          <a:xfrm>
            <a:off x="950913" y="144463"/>
            <a:ext cx="5773738" cy="4275138"/>
          </a:xfrm>
          <a:custGeom>
            <a:avLst/>
            <a:gdLst>
              <a:gd name="T0" fmla="*/ 731 w 1422"/>
              <a:gd name="T1" fmla="*/ 19 h 1054"/>
              <a:gd name="T2" fmla="*/ 1323 w 1422"/>
              <a:gd name="T3" fmla="*/ 484 h 1054"/>
              <a:gd name="T4" fmla="*/ 947 w 1422"/>
              <a:gd name="T5" fmla="*/ 1008 h 1054"/>
              <a:gd name="T6" fmla="*/ 391 w 1422"/>
              <a:gd name="T7" fmla="*/ 1007 h 1054"/>
              <a:gd name="T8" fmla="*/ 108 w 1422"/>
              <a:gd name="T9" fmla="*/ 600 h 1054"/>
              <a:gd name="T10" fmla="*/ 115 w 1422"/>
              <a:gd name="T11" fmla="*/ 576 h 1054"/>
              <a:gd name="T12" fmla="*/ 212 w 1422"/>
              <a:gd name="T13" fmla="*/ 349 h 1054"/>
              <a:gd name="T14" fmla="*/ 731 w 1422"/>
              <a:gd name="T15" fmla="*/ 19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2" h="1054">
                <a:moveTo>
                  <a:pt x="731" y="19"/>
                </a:moveTo>
                <a:cubicBezTo>
                  <a:pt x="992" y="44"/>
                  <a:pt x="1225" y="142"/>
                  <a:pt x="1323" y="484"/>
                </a:cubicBezTo>
                <a:cubicBezTo>
                  <a:pt x="1422" y="827"/>
                  <a:pt x="1216" y="963"/>
                  <a:pt x="947" y="1008"/>
                </a:cubicBezTo>
                <a:cubicBezTo>
                  <a:pt x="676" y="1054"/>
                  <a:pt x="392" y="1012"/>
                  <a:pt x="391" y="1007"/>
                </a:cubicBezTo>
                <a:cubicBezTo>
                  <a:pt x="389" y="1003"/>
                  <a:pt x="0" y="975"/>
                  <a:pt x="108" y="600"/>
                </a:cubicBezTo>
                <a:cubicBezTo>
                  <a:pt x="110" y="592"/>
                  <a:pt x="112" y="584"/>
                  <a:pt x="115" y="576"/>
                </a:cubicBezTo>
                <a:cubicBezTo>
                  <a:pt x="140" y="493"/>
                  <a:pt x="172" y="417"/>
                  <a:pt x="212" y="349"/>
                </a:cubicBezTo>
                <a:cubicBezTo>
                  <a:pt x="340" y="129"/>
                  <a:pt x="530" y="0"/>
                  <a:pt x="731" y="19"/>
                </a:cubicBezTo>
                <a:close/>
              </a:path>
            </a:pathLst>
          </a:custGeom>
          <a:noFill/>
          <a:ln w="4763" cap="flat">
            <a:solidFill>
              <a:srgbClr val="E8E8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0" name="Freeform 38"/>
          <p:cNvSpPr>
            <a:spLocks/>
          </p:cNvSpPr>
          <p:nvPr/>
        </p:nvSpPr>
        <p:spPr bwMode="auto">
          <a:xfrm>
            <a:off x="1125538" y="209551"/>
            <a:ext cx="5546725" cy="4152900"/>
          </a:xfrm>
          <a:custGeom>
            <a:avLst/>
            <a:gdLst>
              <a:gd name="T0" fmla="*/ 709 w 1366"/>
              <a:gd name="T1" fmla="*/ 23 h 1024"/>
              <a:gd name="T2" fmla="*/ 1273 w 1366"/>
              <a:gd name="T3" fmla="*/ 472 h 1024"/>
              <a:gd name="T4" fmla="*/ 912 w 1366"/>
              <a:gd name="T5" fmla="*/ 976 h 1024"/>
              <a:gd name="T6" fmla="*/ 372 w 1366"/>
              <a:gd name="T7" fmla="*/ 974 h 1024"/>
              <a:gd name="T8" fmla="*/ 98 w 1366"/>
              <a:gd name="T9" fmla="*/ 581 h 1024"/>
              <a:gd name="T10" fmla="*/ 104 w 1366"/>
              <a:gd name="T11" fmla="*/ 558 h 1024"/>
              <a:gd name="T12" fmla="*/ 199 w 1366"/>
              <a:gd name="T13" fmla="*/ 336 h 1024"/>
              <a:gd name="T14" fmla="*/ 709 w 1366"/>
              <a:gd name="T15" fmla="*/ 23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66" h="1024">
                <a:moveTo>
                  <a:pt x="709" y="23"/>
                </a:moveTo>
                <a:cubicBezTo>
                  <a:pt x="959" y="52"/>
                  <a:pt x="1181" y="145"/>
                  <a:pt x="1273" y="472"/>
                </a:cubicBezTo>
                <a:cubicBezTo>
                  <a:pt x="1366" y="799"/>
                  <a:pt x="1169" y="929"/>
                  <a:pt x="912" y="976"/>
                </a:cubicBezTo>
                <a:cubicBezTo>
                  <a:pt x="653" y="1024"/>
                  <a:pt x="375" y="984"/>
                  <a:pt x="372" y="974"/>
                </a:cubicBezTo>
                <a:cubicBezTo>
                  <a:pt x="370" y="966"/>
                  <a:pt x="0" y="939"/>
                  <a:pt x="98" y="581"/>
                </a:cubicBezTo>
                <a:cubicBezTo>
                  <a:pt x="101" y="573"/>
                  <a:pt x="102" y="565"/>
                  <a:pt x="104" y="558"/>
                </a:cubicBezTo>
                <a:cubicBezTo>
                  <a:pt x="128" y="478"/>
                  <a:pt x="158" y="404"/>
                  <a:pt x="199" y="336"/>
                </a:cubicBezTo>
                <a:cubicBezTo>
                  <a:pt x="323" y="128"/>
                  <a:pt x="512" y="0"/>
                  <a:pt x="709" y="23"/>
                </a:cubicBezTo>
                <a:close/>
              </a:path>
            </a:pathLst>
          </a:custGeom>
          <a:noFill/>
          <a:ln w="4763" cap="flat">
            <a:solidFill>
              <a:srgbClr val="E6E6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1" name="Freeform 39"/>
          <p:cNvSpPr>
            <a:spLocks/>
          </p:cNvSpPr>
          <p:nvPr/>
        </p:nvSpPr>
        <p:spPr bwMode="auto">
          <a:xfrm>
            <a:off x="1303338" y="271463"/>
            <a:ext cx="5319713" cy="4029075"/>
          </a:xfrm>
          <a:custGeom>
            <a:avLst/>
            <a:gdLst>
              <a:gd name="T0" fmla="*/ 686 w 1310"/>
              <a:gd name="T1" fmla="*/ 28 h 994"/>
              <a:gd name="T2" fmla="*/ 1223 w 1310"/>
              <a:gd name="T3" fmla="*/ 460 h 994"/>
              <a:gd name="T4" fmla="*/ 877 w 1310"/>
              <a:gd name="T5" fmla="*/ 944 h 994"/>
              <a:gd name="T6" fmla="*/ 353 w 1310"/>
              <a:gd name="T7" fmla="*/ 941 h 994"/>
              <a:gd name="T8" fmla="*/ 88 w 1310"/>
              <a:gd name="T9" fmla="*/ 563 h 994"/>
              <a:gd name="T10" fmla="*/ 93 w 1310"/>
              <a:gd name="T11" fmla="*/ 540 h 994"/>
              <a:gd name="T12" fmla="*/ 184 w 1310"/>
              <a:gd name="T13" fmla="*/ 324 h 994"/>
              <a:gd name="T14" fmla="*/ 686 w 1310"/>
              <a:gd name="T15" fmla="*/ 28 h 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10" h="994">
                <a:moveTo>
                  <a:pt x="686" y="28"/>
                </a:moveTo>
                <a:cubicBezTo>
                  <a:pt x="925" y="62"/>
                  <a:pt x="1135" y="148"/>
                  <a:pt x="1223" y="460"/>
                </a:cubicBezTo>
                <a:cubicBezTo>
                  <a:pt x="1310" y="773"/>
                  <a:pt x="1121" y="895"/>
                  <a:pt x="877" y="944"/>
                </a:cubicBezTo>
                <a:cubicBezTo>
                  <a:pt x="628" y="994"/>
                  <a:pt x="357" y="956"/>
                  <a:pt x="353" y="941"/>
                </a:cubicBezTo>
                <a:cubicBezTo>
                  <a:pt x="349" y="929"/>
                  <a:pt x="0" y="904"/>
                  <a:pt x="88" y="563"/>
                </a:cubicBezTo>
                <a:cubicBezTo>
                  <a:pt x="90" y="556"/>
                  <a:pt x="91" y="548"/>
                  <a:pt x="93" y="540"/>
                </a:cubicBezTo>
                <a:cubicBezTo>
                  <a:pt x="114" y="464"/>
                  <a:pt x="142" y="392"/>
                  <a:pt x="184" y="324"/>
                </a:cubicBezTo>
                <a:cubicBezTo>
                  <a:pt x="305" y="129"/>
                  <a:pt x="493" y="0"/>
                  <a:pt x="686" y="28"/>
                </a:cubicBezTo>
                <a:close/>
              </a:path>
            </a:pathLst>
          </a:custGeom>
          <a:noFill/>
          <a:ln w="4763" cap="flat">
            <a:solidFill>
              <a:srgbClr val="E4E4E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2" name="Freeform 40"/>
          <p:cNvSpPr>
            <a:spLocks/>
          </p:cNvSpPr>
          <p:nvPr/>
        </p:nvSpPr>
        <p:spPr bwMode="auto">
          <a:xfrm>
            <a:off x="1477963" y="334963"/>
            <a:ext cx="5092700" cy="3905250"/>
          </a:xfrm>
          <a:custGeom>
            <a:avLst/>
            <a:gdLst>
              <a:gd name="T0" fmla="*/ 664 w 1254"/>
              <a:gd name="T1" fmla="*/ 32 h 963"/>
              <a:gd name="T2" fmla="*/ 1173 w 1254"/>
              <a:gd name="T3" fmla="*/ 448 h 963"/>
              <a:gd name="T4" fmla="*/ 843 w 1254"/>
              <a:gd name="T5" fmla="*/ 911 h 963"/>
              <a:gd name="T6" fmla="*/ 334 w 1254"/>
              <a:gd name="T7" fmla="*/ 908 h 963"/>
              <a:gd name="T8" fmla="*/ 79 w 1254"/>
              <a:gd name="T9" fmla="*/ 544 h 963"/>
              <a:gd name="T10" fmla="*/ 83 w 1254"/>
              <a:gd name="T11" fmla="*/ 522 h 963"/>
              <a:gd name="T12" fmla="*/ 171 w 1254"/>
              <a:gd name="T13" fmla="*/ 311 h 963"/>
              <a:gd name="T14" fmla="*/ 664 w 1254"/>
              <a:gd name="T15" fmla="*/ 32 h 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54" h="963">
                <a:moveTo>
                  <a:pt x="664" y="32"/>
                </a:moveTo>
                <a:cubicBezTo>
                  <a:pt x="892" y="70"/>
                  <a:pt x="1091" y="151"/>
                  <a:pt x="1173" y="448"/>
                </a:cubicBezTo>
                <a:cubicBezTo>
                  <a:pt x="1254" y="745"/>
                  <a:pt x="1074" y="861"/>
                  <a:pt x="843" y="911"/>
                </a:cubicBezTo>
                <a:cubicBezTo>
                  <a:pt x="605" y="963"/>
                  <a:pt x="340" y="927"/>
                  <a:pt x="334" y="908"/>
                </a:cubicBezTo>
                <a:cubicBezTo>
                  <a:pt x="330" y="892"/>
                  <a:pt x="0" y="868"/>
                  <a:pt x="79" y="544"/>
                </a:cubicBezTo>
                <a:cubicBezTo>
                  <a:pt x="81" y="537"/>
                  <a:pt x="81" y="529"/>
                  <a:pt x="83" y="522"/>
                </a:cubicBezTo>
                <a:cubicBezTo>
                  <a:pt x="102" y="449"/>
                  <a:pt x="128" y="379"/>
                  <a:pt x="171" y="311"/>
                </a:cubicBezTo>
                <a:cubicBezTo>
                  <a:pt x="288" y="129"/>
                  <a:pt x="475" y="0"/>
                  <a:pt x="664" y="32"/>
                </a:cubicBezTo>
                <a:close/>
              </a:path>
            </a:pathLst>
          </a:custGeom>
          <a:noFill/>
          <a:ln w="4763" cap="flat">
            <a:solidFill>
              <a:srgbClr val="E2E2E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3" name="Freeform 41"/>
          <p:cNvSpPr>
            <a:spLocks/>
          </p:cNvSpPr>
          <p:nvPr/>
        </p:nvSpPr>
        <p:spPr bwMode="auto">
          <a:xfrm>
            <a:off x="1652588" y="400051"/>
            <a:ext cx="4868863" cy="3783013"/>
          </a:xfrm>
          <a:custGeom>
            <a:avLst/>
            <a:gdLst>
              <a:gd name="T0" fmla="*/ 642 w 1199"/>
              <a:gd name="T1" fmla="*/ 36 h 933"/>
              <a:gd name="T2" fmla="*/ 1123 w 1199"/>
              <a:gd name="T3" fmla="*/ 435 h 933"/>
              <a:gd name="T4" fmla="*/ 809 w 1199"/>
              <a:gd name="T5" fmla="*/ 879 h 933"/>
              <a:gd name="T6" fmla="*/ 316 w 1199"/>
              <a:gd name="T7" fmla="*/ 874 h 933"/>
              <a:gd name="T8" fmla="*/ 70 w 1199"/>
              <a:gd name="T9" fmla="*/ 525 h 933"/>
              <a:gd name="T10" fmla="*/ 73 w 1199"/>
              <a:gd name="T11" fmla="*/ 504 h 933"/>
              <a:gd name="T12" fmla="*/ 158 w 1199"/>
              <a:gd name="T13" fmla="*/ 298 h 933"/>
              <a:gd name="T14" fmla="*/ 642 w 1199"/>
              <a:gd name="T15" fmla="*/ 36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99" h="933">
                <a:moveTo>
                  <a:pt x="642" y="36"/>
                </a:moveTo>
                <a:cubicBezTo>
                  <a:pt x="858" y="78"/>
                  <a:pt x="1047" y="154"/>
                  <a:pt x="1123" y="435"/>
                </a:cubicBezTo>
                <a:cubicBezTo>
                  <a:pt x="1199" y="717"/>
                  <a:pt x="1027" y="827"/>
                  <a:pt x="809" y="879"/>
                </a:cubicBezTo>
                <a:cubicBezTo>
                  <a:pt x="582" y="933"/>
                  <a:pt x="323" y="898"/>
                  <a:pt x="316" y="874"/>
                </a:cubicBezTo>
                <a:cubicBezTo>
                  <a:pt x="310" y="854"/>
                  <a:pt x="0" y="832"/>
                  <a:pt x="70" y="525"/>
                </a:cubicBezTo>
                <a:cubicBezTo>
                  <a:pt x="71" y="518"/>
                  <a:pt x="71" y="511"/>
                  <a:pt x="73" y="504"/>
                </a:cubicBezTo>
                <a:cubicBezTo>
                  <a:pt x="90" y="434"/>
                  <a:pt x="114" y="366"/>
                  <a:pt x="158" y="298"/>
                </a:cubicBezTo>
                <a:cubicBezTo>
                  <a:pt x="270" y="128"/>
                  <a:pt x="456" y="0"/>
                  <a:pt x="642" y="36"/>
                </a:cubicBezTo>
                <a:close/>
              </a:path>
            </a:pathLst>
          </a:custGeom>
          <a:noFill/>
          <a:ln w="4763" cap="flat">
            <a:solidFill>
              <a:srgbClr val="E0DFD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4" name="Freeform 42"/>
          <p:cNvSpPr>
            <a:spLocks/>
          </p:cNvSpPr>
          <p:nvPr/>
        </p:nvSpPr>
        <p:spPr bwMode="auto">
          <a:xfrm>
            <a:off x="1831976" y="461963"/>
            <a:ext cx="4637088" cy="3660775"/>
          </a:xfrm>
          <a:custGeom>
            <a:avLst/>
            <a:gdLst>
              <a:gd name="T0" fmla="*/ 619 w 1142"/>
              <a:gd name="T1" fmla="*/ 41 h 903"/>
              <a:gd name="T2" fmla="*/ 1072 w 1142"/>
              <a:gd name="T3" fmla="*/ 424 h 903"/>
              <a:gd name="T4" fmla="*/ 773 w 1142"/>
              <a:gd name="T5" fmla="*/ 847 h 903"/>
              <a:gd name="T6" fmla="*/ 297 w 1142"/>
              <a:gd name="T7" fmla="*/ 842 h 903"/>
              <a:gd name="T8" fmla="*/ 59 w 1142"/>
              <a:gd name="T9" fmla="*/ 507 h 903"/>
              <a:gd name="T10" fmla="*/ 62 w 1142"/>
              <a:gd name="T11" fmla="*/ 486 h 903"/>
              <a:gd name="T12" fmla="*/ 144 w 1142"/>
              <a:gd name="T13" fmla="*/ 287 h 903"/>
              <a:gd name="T14" fmla="*/ 619 w 1142"/>
              <a:gd name="T15" fmla="*/ 41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42" h="903">
                <a:moveTo>
                  <a:pt x="619" y="41"/>
                </a:moveTo>
                <a:cubicBezTo>
                  <a:pt x="824" y="86"/>
                  <a:pt x="1002" y="158"/>
                  <a:pt x="1072" y="424"/>
                </a:cubicBezTo>
                <a:cubicBezTo>
                  <a:pt x="1142" y="690"/>
                  <a:pt x="979" y="794"/>
                  <a:pt x="773" y="847"/>
                </a:cubicBezTo>
                <a:cubicBezTo>
                  <a:pt x="557" y="903"/>
                  <a:pt x="305" y="871"/>
                  <a:pt x="297" y="842"/>
                </a:cubicBezTo>
                <a:cubicBezTo>
                  <a:pt x="290" y="818"/>
                  <a:pt x="0" y="797"/>
                  <a:pt x="59" y="507"/>
                </a:cubicBezTo>
                <a:cubicBezTo>
                  <a:pt x="61" y="501"/>
                  <a:pt x="61" y="493"/>
                  <a:pt x="62" y="486"/>
                </a:cubicBezTo>
                <a:cubicBezTo>
                  <a:pt x="76" y="420"/>
                  <a:pt x="99" y="354"/>
                  <a:pt x="144" y="287"/>
                </a:cubicBezTo>
                <a:cubicBezTo>
                  <a:pt x="251" y="128"/>
                  <a:pt x="437" y="0"/>
                  <a:pt x="619" y="41"/>
                </a:cubicBezTo>
                <a:close/>
              </a:path>
            </a:pathLst>
          </a:custGeom>
          <a:noFill/>
          <a:ln w="4763" cap="flat">
            <a:solidFill>
              <a:srgbClr val="DEDDD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5" name="Freeform 43"/>
          <p:cNvSpPr>
            <a:spLocks/>
          </p:cNvSpPr>
          <p:nvPr/>
        </p:nvSpPr>
        <p:spPr bwMode="auto">
          <a:xfrm>
            <a:off x="2006601" y="527051"/>
            <a:ext cx="4413250" cy="3538538"/>
          </a:xfrm>
          <a:custGeom>
            <a:avLst/>
            <a:gdLst>
              <a:gd name="T0" fmla="*/ 597 w 1087"/>
              <a:gd name="T1" fmla="*/ 45 h 873"/>
              <a:gd name="T2" fmla="*/ 1022 w 1087"/>
              <a:gd name="T3" fmla="*/ 411 h 873"/>
              <a:gd name="T4" fmla="*/ 739 w 1087"/>
              <a:gd name="T5" fmla="*/ 815 h 873"/>
              <a:gd name="T6" fmla="*/ 278 w 1087"/>
              <a:gd name="T7" fmla="*/ 808 h 873"/>
              <a:gd name="T8" fmla="*/ 50 w 1087"/>
              <a:gd name="T9" fmla="*/ 488 h 873"/>
              <a:gd name="T10" fmla="*/ 52 w 1087"/>
              <a:gd name="T11" fmla="*/ 468 h 873"/>
              <a:gd name="T12" fmla="*/ 131 w 1087"/>
              <a:gd name="T13" fmla="*/ 274 h 873"/>
              <a:gd name="T14" fmla="*/ 597 w 1087"/>
              <a:gd name="T15" fmla="*/ 45 h 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87" h="873">
                <a:moveTo>
                  <a:pt x="597" y="45"/>
                </a:moveTo>
                <a:cubicBezTo>
                  <a:pt x="791" y="94"/>
                  <a:pt x="958" y="161"/>
                  <a:pt x="1022" y="411"/>
                </a:cubicBezTo>
                <a:cubicBezTo>
                  <a:pt x="1087" y="663"/>
                  <a:pt x="931" y="760"/>
                  <a:pt x="739" y="815"/>
                </a:cubicBezTo>
                <a:cubicBezTo>
                  <a:pt x="534" y="873"/>
                  <a:pt x="287" y="842"/>
                  <a:pt x="278" y="808"/>
                </a:cubicBezTo>
                <a:cubicBezTo>
                  <a:pt x="270" y="781"/>
                  <a:pt x="0" y="760"/>
                  <a:pt x="50" y="488"/>
                </a:cubicBezTo>
                <a:cubicBezTo>
                  <a:pt x="51" y="482"/>
                  <a:pt x="51" y="475"/>
                  <a:pt x="52" y="468"/>
                </a:cubicBezTo>
                <a:cubicBezTo>
                  <a:pt x="64" y="405"/>
                  <a:pt x="84" y="341"/>
                  <a:pt x="131" y="274"/>
                </a:cubicBezTo>
                <a:cubicBezTo>
                  <a:pt x="233" y="127"/>
                  <a:pt x="418" y="0"/>
                  <a:pt x="597" y="45"/>
                </a:cubicBezTo>
                <a:close/>
              </a:path>
            </a:pathLst>
          </a:custGeom>
          <a:noFill/>
          <a:ln w="4763" cap="flat">
            <a:solidFill>
              <a:srgbClr val="DCDBD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6" name="Freeform 44"/>
          <p:cNvSpPr>
            <a:spLocks/>
          </p:cNvSpPr>
          <p:nvPr/>
        </p:nvSpPr>
        <p:spPr bwMode="auto">
          <a:xfrm>
            <a:off x="2181226" y="587376"/>
            <a:ext cx="4189413" cy="3417888"/>
          </a:xfrm>
          <a:custGeom>
            <a:avLst/>
            <a:gdLst>
              <a:gd name="T0" fmla="*/ 575 w 1032"/>
              <a:gd name="T1" fmla="*/ 50 h 843"/>
              <a:gd name="T2" fmla="*/ 973 w 1032"/>
              <a:gd name="T3" fmla="*/ 400 h 843"/>
              <a:gd name="T4" fmla="*/ 705 w 1032"/>
              <a:gd name="T5" fmla="*/ 783 h 843"/>
              <a:gd name="T6" fmla="*/ 260 w 1032"/>
              <a:gd name="T7" fmla="*/ 776 h 843"/>
              <a:gd name="T8" fmla="*/ 41 w 1032"/>
              <a:gd name="T9" fmla="*/ 470 h 843"/>
              <a:gd name="T10" fmla="*/ 42 w 1032"/>
              <a:gd name="T11" fmla="*/ 451 h 843"/>
              <a:gd name="T12" fmla="*/ 118 w 1032"/>
              <a:gd name="T13" fmla="*/ 262 h 843"/>
              <a:gd name="T14" fmla="*/ 575 w 1032"/>
              <a:gd name="T15" fmla="*/ 5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32" h="843">
                <a:moveTo>
                  <a:pt x="575" y="50"/>
                </a:moveTo>
                <a:cubicBezTo>
                  <a:pt x="757" y="102"/>
                  <a:pt x="913" y="165"/>
                  <a:pt x="973" y="400"/>
                </a:cubicBezTo>
                <a:cubicBezTo>
                  <a:pt x="1032" y="636"/>
                  <a:pt x="884" y="728"/>
                  <a:pt x="705" y="783"/>
                </a:cubicBezTo>
                <a:cubicBezTo>
                  <a:pt x="510" y="843"/>
                  <a:pt x="270" y="814"/>
                  <a:pt x="260" y="776"/>
                </a:cubicBezTo>
                <a:cubicBezTo>
                  <a:pt x="251" y="744"/>
                  <a:pt x="0" y="725"/>
                  <a:pt x="41" y="470"/>
                </a:cubicBezTo>
                <a:cubicBezTo>
                  <a:pt x="42" y="464"/>
                  <a:pt x="41" y="457"/>
                  <a:pt x="42" y="451"/>
                </a:cubicBezTo>
                <a:cubicBezTo>
                  <a:pt x="52" y="391"/>
                  <a:pt x="70" y="329"/>
                  <a:pt x="118" y="262"/>
                </a:cubicBezTo>
                <a:cubicBezTo>
                  <a:pt x="214" y="127"/>
                  <a:pt x="400" y="0"/>
                  <a:pt x="575" y="50"/>
                </a:cubicBezTo>
                <a:close/>
              </a:path>
            </a:pathLst>
          </a:custGeom>
          <a:noFill/>
          <a:ln w="4763" cap="flat">
            <a:solidFill>
              <a:srgbClr val="DAD9D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7" name="Freeform 45"/>
          <p:cNvSpPr>
            <a:spLocks/>
          </p:cNvSpPr>
          <p:nvPr/>
        </p:nvSpPr>
        <p:spPr bwMode="auto">
          <a:xfrm>
            <a:off x="2355851" y="647701"/>
            <a:ext cx="3962400" cy="3300413"/>
          </a:xfrm>
          <a:custGeom>
            <a:avLst/>
            <a:gdLst>
              <a:gd name="T0" fmla="*/ 553 w 976"/>
              <a:gd name="T1" fmla="*/ 55 h 814"/>
              <a:gd name="T2" fmla="*/ 923 w 976"/>
              <a:gd name="T3" fmla="*/ 388 h 814"/>
              <a:gd name="T4" fmla="*/ 670 w 976"/>
              <a:gd name="T5" fmla="*/ 751 h 814"/>
              <a:gd name="T6" fmla="*/ 241 w 976"/>
              <a:gd name="T7" fmla="*/ 743 h 814"/>
              <a:gd name="T8" fmla="*/ 32 w 976"/>
              <a:gd name="T9" fmla="*/ 452 h 814"/>
              <a:gd name="T10" fmla="*/ 32 w 976"/>
              <a:gd name="T11" fmla="*/ 434 h 814"/>
              <a:gd name="T12" fmla="*/ 104 w 976"/>
              <a:gd name="T13" fmla="*/ 250 h 814"/>
              <a:gd name="T14" fmla="*/ 553 w 976"/>
              <a:gd name="T15" fmla="*/ 55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76" h="814">
                <a:moveTo>
                  <a:pt x="553" y="55"/>
                </a:moveTo>
                <a:cubicBezTo>
                  <a:pt x="724" y="109"/>
                  <a:pt x="869" y="168"/>
                  <a:pt x="923" y="388"/>
                </a:cubicBezTo>
                <a:cubicBezTo>
                  <a:pt x="976" y="609"/>
                  <a:pt x="837" y="695"/>
                  <a:pt x="670" y="751"/>
                </a:cubicBezTo>
                <a:cubicBezTo>
                  <a:pt x="487" y="814"/>
                  <a:pt x="253" y="787"/>
                  <a:pt x="241" y="743"/>
                </a:cubicBezTo>
                <a:cubicBezTo>
                  <a:pt x="231" y="708"/>
                  <a:pt x="0" y="689"/>
                  <a:pt x="32" y="452"/>
                </a:cubicBezTo>
                <a:cubicBezTo>
                  <a:pt x="33" y="446"/>
                  <a:pt x="31" y="440"/>
                  <a:pt x="32" y="434"/>
                </a:cubicBezTo>
                <a:cubicBezTo>
                  <a:pt x="40" y="377"/>
                  <a:pt x="56" y="317"/>
                  <a:pt x="104" y="250"/>
                </a:cubicBezTo>
                <a:cubicBezTo>
                  <a:pt x="195" y="127"/>
                  <a:pt x="381" y="0"/>
                  <a:pt x="553" y="55"/>
                </a:cubicBezTo>
                <a:close/>
              </a:path>
            </a:pathLst>
          </a:custGeom>
          <a:noFill/>
          <a:ln w="4763" cap="flat">
            <a:solidFill>
              <a:srgbClr val="D8D7D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8" name="Freeform 46"/>
          <p:cNvSpPr>
            <a:spLocks/>
          </p:cNvSpPr>
          <p:nvPr/>
        </p:nvSpPr>
        <p:spPr bwMode="auto">
          <a:xfrm>
            <a:off x="2525713" y="704851"/>
            <a:ext cx="3744913" cy="3186113"/>
          </a:xfrm>
          <a:custGeom>
            <a:avLst/>
            <a:gdLst>
              <a:gd name="T0" fmla="*/ 532 w 922"/>
              <a:gd name="T1" fmla="*/ 60 h 786"/>
              <a:gd name="T2" fmla="*/ 874 w 922"/>
              <a:gd name="T3" fmla="*/ 378 h 786"/>
              <a:gd name="T4" fmla="*/ 637 w 922"/>
              <a:gd name="T5" fmla="*/ 721 h 786"/>
              <a:gd name="T6" fmla="*/ 224 w 922"/>
              <a:gd name="T7" fmla="*/ 712 h 786"/>
              <a:gd name="T8" fmla="*/ 23 w 922"/>
              <a:gd name="T9" fmla="*/ 435 h 786"/>
              <a:gd name="T10" fmla="*/ 23 w 922"/>
              <a:gd name="T11" fmla="*/ 417 h 786"/>
              <a:gd name="T12" fmla="*/ 92 w 922"/>
              <a:gd name="T13" fmla="*/ 239 h 786"/>
              <a:gd name="T14" fmla="*/ 532 w 922"/>
              <a:gd name="T15" fmla="*/ 60 h 7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22" h="786">
                <a:moveTo>
                  <a:pt x="532" y="60"/>
                </a:moveTo>
                <a:cubicBezTo>
                  <a:pt x="692" y="117"/>
                  <a:pt x="826" y="173"/>
                  <a:pt x="874" y="378"/>
                </a:cubicBezTo>
                <a:cubicBezTo>
                  <a:pt x="922" y="583"/>
                  <a:pt x="791" y="663"/>
                  <a:pt x="637" y="721"/>
                </a:cubicBezTo>
                <a:cubicBezTo>
                  <a:pt x="464" y="786"/>
                  <a:pt x="237" y="760"/>
                  <a:pt x="224" y="712"/>
                </a:cubicBezTo>
                <a:cubicBezTo>
                  <a:pt x="213" y="672"/>
                  <a:pt x="0" y="654"/>
                  <a:pt x="23" y="435"/>
                </a:cubicBezTo>
                <a:cubicBezTo>
                  <a:pt x="24" y="430"/>
                  <a:pt x="22" y="423"/>
                  <a:pt x="23" y="417"/>
                </a:cubicBezTo>
                <a:cubicBezTo>
                  <a:pt x="28" y="365"/>
                  <a:pt x="42" y="306"/>
                  <a:pt x="92" y="239"/>
                </a:cubicBezTo>
                <a:cubicBezTo>
                  <a:pt x="176" y="127"/>
                  <a:pt x="363" y="0"/>
                  <a:pt x="532" y="60"/>
                </a:cubicBezTo>
                <a:close/>
              </a:path>
            </a:pathLst>
          </a:custGeom>
          <a:noFill/>
          <a:ln w="4763" cap="flat">
            <a:solidFill>
              <a:srgbClr val="D6D5D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9" name="Freeform 47"/>
          <p:cNvSpPr>
            <a:spLocks/>
          </p:cNvSpPr>
          <p:nvPr/>
        </p:nvSpPr>
        <p:spPr bwMode="auto">
          <a:xfrm>
            <a:off x="2695576" y="765176"/>
            <a:ext cx="3521075" cy="3065463"/>
          </a:xfrm>
          <a:custGeom>
            <a:avLst/>
            <a:gdLst>
              <a:gd name="T0" fmla="*/ 511 w 867"/>
              <a:gd name="T1" fmla="*/ 65 h 756"/>
              <a:gd name="T2" fmla="*/ 825 w 867"/>
              <a:gd name="T3" fmla="*/ 366 h 756"/>
              <a:gd name="T4" fmla="*/ 604 w 867"/>
              <a:gd name="T5" fmla="*/ 689 h 756"/>
              <a:gd name="T6" fmla="*/ 206 w 867"/>
              <a:gd name="T7" fmla="*/ 679 h 756"/>
              <a:gd name="T8" fmla="*/ 15 w 867"/>
              <a:gd name="T9" fmla="*/ 417 h 756"/>
              <a:gd name="T10" fmla="*/ 13 w 867"/>
              <a:gd name="T11" fmla="*/ 400 h 756"/>
              <a:gd name="T12" fmla="*/ 80 w 867"/>
              <a:gd name="T13" fmla="*/ 227 h 756"/>
              <a:gd name="T14" fmla="*/ 511 w 867"/>
              <a:gd name="T15" fmla="*/ 65 h 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67" h="756">
                <a:moveTo>
                  <a:pt x="511" y="65"/>
                </a:moveTo>
                <a:cubicBezTo>
                  <a:pt x="659" y="124"/>
                  <a:pt x="783" y="177"/>
                  <a:pt x="825" y="366"/>
                </a:cubicBezTo>
                <a:cubicBezTo>
                  <a:pt x="867" y="557"/>
                  <a:pt x="744" y="631"/>
                  <a:pt x="604" y="689"/>
                </a:cubicBezTo>
                <a:cubicBezTo>
                  <a:pt x="441" y="756"/>
                  <a:pt x="221" y="732"/>
                  <a:pt x="206" y="679"/>
                </a:cubicBezTo>
                <a:cubicBezTo>
                  <a:pt x="194" y="636"/>
                  <a:pt x="0" y="618"/>
                  <a:pt x="15" y="417"/>
                </a:cubicBezTo>
                <a:cubicBezTo>
                  <a:pt x="16" y="412"/>
                  <a:pt x="13" y="406"/>
                  <a:pt x="13" y="400"/>
                </a:cubicBezTo>
                <a:cubicBezTo>
                  <a:pt x="17" y="351"/>
                  <a:pt x="29" y="294"/>
                  <a:pt x="80" y="227"/>
                </a:cubicBezTo>
                <a:cubicBezTo>
                  <a:pt x="158" y="127"/>
                  <a:pt x="346" y="0"/>
                  <a:pt x="511" y="65"/>
                </a:cubicBezTo>
                <a:close/>
              </a:path>
            </a:pathLst>
          </a:custGeom>
          <a:noFill/>
          <a:ln w="4763" cap="flat">
            <a:solidFill>
              <a:srgbClr val="D4D3D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20" name="Freeform 48"/>
          <p:cNvSpPr>
            <a:spLocks/>
          </p:cNvSpPr>
          <p:nvPr/>
        </p:nvSpPr>
        <p:spPr bwMode="auto">
          <a:xfrm>
            <a:off x="2867026" y="822326"/>
            <a:ext cx="3302000" cy="2955925"/>
          </a:xfrm>
          <a:custGeom>
            <a:avLst/>
            <a:gdLst>
              <a:gd name="T0" fmla="*/ 490 w 813"/>
              <a:gd name="T1" fmla="*/ 71 h 729"/>
              <a:gd name="T2" fmla="*/ 776 w 813"/>
              <a:gd name="T3" fmla="*/ 356 h 729"/>
              <a:gd name="T4" fmla="*/ 571 w 813"/>
              <a:gd name="T5" fmla="*/ 659 h 729"/>
              <a:gd name="T6" fmla="*/ 189 w 813"/>
              <a:gd name="T7" fmla="*/ 648 h 729"/>
              <a:gd name="T8" fmla="*/ 7 w 813"/>
              <a:gd name="T9" fmla="*/ 400 h 729"/>
              <a:gd name="T10" fmla="*/ 4 w 813"/>
              <a:gd name="T11" fmla="*/ 384 h 729"/>
              <a:gd name="T12" fmla="*/ 68 w 813"/>
              <a:gd name="T13" fmla="*/ 217 h 729"/>
              <a:gd name="T14" fmla="*/ 490 w 813"/>
              <a:gd name="T15" fmla="*/ 71 h 7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13" h="729">
                <a:moveTo>
                  <a:pt x="490" y="71"/>
                </a:moveTo>
                <a:cubicBezTo>
                  <a:pt x="627" y="132"/>
                  <a:pt x="740" y="182"/>
                  <a:pt x="776" y="356"/>
                </a:cubicBezTo>
                <a:cubicBezTo>
                  <a:pt x="813" y="531"/>
                  <a:pt x="698" y="600"/>
                  <a:pt x="571" y="659"/>
                </a:cubicBezTo>
                <a:cubicBezTo>
                  <a:pt x="418" y="729"/>
                  <a:pt x="205" y="706"/>
                  <a:pt x="189" y="648"/>
                </a:cubicBezTo>
                <a:cubicBezTo>
                  <a:pt x="176" y="600"/>
                  <a:pt x="0" y="583"/>
                  <a:pt x="7" y="400"/>
                </a:cubicBezTo>
                <a:cubicBezTo>
                  <a:pt x="7" y="395"/>
                  <a:pt x="4" y="389"/>
                  <a:pt x="4" y="384"/>
                </a:cubicBezTo>
                <a:cubicBezTo>
                  <a:pt x="6" y="338"/>
                  <a:pt x="16" y="283"/>
                  <a:pt x="68" y="217"/>
                </a:cubicBezTo>
                <a:cubicBezTo>
                  <a:pt x="139" y="127"/>
                  <a:pt x="328" y="0"/>
                  <a:pt x="490" y="71"/>
                </a:cubicBezTo>
                <a:close/>
              </a:path>
            </a:pathLst>
          </a:custGeom>
          <a:noFill/>
          <a:ln w="4763" cap="flat">
            <a:solidFill>
              <a:srgbClr val="D2D1D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21" name="Freeform 49"/>
          <p:cNvSpPr>
            <a:spLocks/>
          </p:cNvSpPr>
          <p:nvPr/>
        </p:nvSpPr>
        <p:spPr bwMode="auto">
          <a:xfrm>
            <a:off x="3017194" y="1094587"/>
            <a:ext cx="2996944" cy="2515975"/>
          </a:xfrm>
          <a:custGeom>
            <a:avLst/>
            <a:gdLst>
              <a:gd name="T0" fmla="*/ 500 w 789"/>
              <a:gd name="T1" fmla="*/ 77 h 701"/>
              <a:gd name="T2" fmla="*/ 759 w 789"/>
              <a:gd name="T3" fmla="*/ 345 h 701"/>
              <a:gd name="T4" fmla="*/ 568 w 789"/>
              <a:gd name="T5" fmla="*/ 628 h 701"/>
              <a:gd name="T6" fmla="*/ 203 w 789"/>
              <a:gd name="T7" fmla="*/ 616 h 701"/>
              <a:gd name="T8" fmla="*/ 30 w 789"/>
              <a:gd name="T9" fmla="*/ 383 h 701"/>
              <a:gd name="T10" fmla="*/ 26 w 789"/>
              <a:gd name="T11" fmla="*/ 368 h 701"/>
              <a:gd name="T12" fmla="*/ 87 w 789"/>
              <a:gd name="T13" fmla="*/ 206 h 701"/>
              <a:gd name="T14" fmla="*/ 500 w 789"/>
              <a:gd name="T15" fmla="*/ 77 h 701"/>
              <a:gd name="connsiteX0" fmla="*/ 6007 w 9355"/>
              <a:gd name="connsiteY0" fmla="*/ 341 h 8854"/>
              <a:gd name="connsiteX1" fmla="*/ 9290 w 9355"/>
              <a:gd name="connsiteY1" fmla="*/ 4165 h 8854"/>
              <a:gd name="connsiteX2" fmla="*/ 6869 w 9355"/>
              <a:gd name="connsiteY2" fmla="*/ 8202 h 8854"/>
              <a:gd name="connsiteX3" fmla="*/ 2243 w 9355"/>
              <a:gd name="connsiteY3" fmla="*/ 8030 h 8854"/>
              <a:gd name="connsiteX4" fmla="*/ 50 w 9355"/>
              <a:gd name="connsiteY4" fmla="*/ 4707 h 8854"/>
              <a:gd name="connsiteX5" fmla="*/ 0 w 9355"/>
              <a:gd name="connsiteY5" fmla="*/ 4493 h 8854"/>
              <a:gd name="connsiteX6" fmla="*/ 773 w 9355"/>
              <a:gd name="connsiteY6" fmla="*/ 2182 h 8854"/>
              <a:gd name="connsiteX7" fmla="*/ 6007 w 9355"/>
              <a:gd name="connsiteY7" fmla="*/ 341 h 8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55" h="8854">
                <a:moveTo>
                  <a:pt x="6007" y="341"/>
                </a:moveTo>
                <a:cubicBezTo>
                  <a:pt x="7604" y="1226"/>
                  <a:pt x="8884" y="1911"/>
                  <a:pt x="9290" y="4165"/>
                </a:cubicBezTo>
                <a:cubicBezTo>
                  <a:pt x="9670" y="6447"/>
                  <a:pt x="8327" y="7360"/>
                  <a:pt x="6869" y="8202"/>
                </a:cubicBezTo>
                <a:cubicBezTo>
                  <a:pt x="5069" y="9243"/>
                  <a:pt x="2458" y="8929"/>
                  <a:pt x="2243" y="8030"/>
                </a:cubicBezTo>
                <a:cubicBezTo>
                  <a:pt x="2053" y="7303"/>
                  <a:pt x="46" y="7049"/>
                  <a:pt x="50" y="4707"/>
                </a:cubicBezTo>
                <a:cubicBezTo>
                  <a:pt x="38" y="4650"/>
                  <a:pt x="0" y="4564"/>
                  <a:pt x="0" y="4493"/>
                </a:cubicBezTo>
                <a:cubicBezTo>
                  <a:pt x="0" y="3879"/>
                  <a:pt x="88" y="3123"/>
                  <a:pt x="773" y="2182"/>
                </a:cubicBezTo>
                <a:cubicBezTo>
                  <a:pt x="1584" y="1055"/>
                  <a:pt x="3992" y="-757"/>
                  <a:pt x="6007" y="341"/>
                </a:cubicBezTo>
                <a:close/>
              </a:path>
            </a:pathLst>
          </a:custGeom>
          <a:noFill/>
          <a:ln w="4763" cap="flat">
            <a:solidFill>
              <a:srgbClr val="D0CFC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22" name="Freeform 50"/>
          <p:cNvSpPr>
            <a:spLocks/>
          </p:cNvSpPr>
          <p:nvPr/>
        </p:nvSpPr>
        <p:spPr bwMode="auto">
          <a:xfrm>
            <a:off x="3146617" y="1155074"/>
            <a:ext cx="2835017" cy="2396587"/>
          </a:xfrm>
          <a:custGeom>
            <a:avLst/>
            <a:gdLst>
              <a:gd name="T0" fmla="*/ 480 w 736"/>
              <a:gd name="T1" fmla="*/ 84 h 674"/>
              <a:gd name="T2" fmla="*/ 711 w 736"/>
              <a:gd name="T3" fmla="*/ 336 h 674"/>
              <a:gd name="T4" fmla="*/ 536 w 736"/>
              <a:gd name="T5" fmla="*/ 598 h 674"/>
              <a:gd name="T6" fmla="*/ 186 w 736"/>
              <a:gd name="T7" fmla="*/ 586 h 674"/>
              <a:gd name="T8" fmla="*/ 22 w 736"/>
              <a:gd name="T9" fmla="*/ 367 h 674"/>
              <a:gd name="T10" fmla="*/ 18 w 736"/>
              <a:gd name="T11" fmla="*/ 352 h 674"/>
              <a:gd name="T12" fmla="*/ 76 w 736"/>
              <a:gd name="T13" fmla="*/ 196 h 674"/>
              <a:gd name="T14" fmla="*/ 480 w 736"/>
              <a:gd name="T15" fmla="*/ 84 h 674"/>
              <a:gd name="connsiteX0" fmla="*/ 6293 w 9484"/>
              <a:gd name="connsiteY0" fmla="*/ 429 h 8772"/>
              <a:gd name="connsiteX1" fmla="*/ 9431 w 9484"/>
              <a:gd name="connsiteY1" fmla="*/ 4168 h 8772"/>
              <a:gd name="connsiteX2" fmla="*/ 7054 w 9484"/>
              <a:gd name="connsiteY2" fmla="*/ 8055 h 8772"/>
              <a:gd name="connsiteX3" fmla="*/ 2298 w 9484"/>
              <a:gd name="connsiteY3" fmla="*/ 7877 h 8772"/>
              <a:gd name="connsiteX4" fmla="*/ 70 w 9484"/>
              <a:gd name="connsiteY4" fmla="*/ 4628 h 8772"/>
              <a:gd name="connsiteX5" fmla="*/ 16 w 9484"/>
              <a:gd name="connsiteY5" fmla="*/ 4406 h 8772"/>
              <a:gd name="connsiteX6" fmla="*/ 804 w 9484"/>
              <a:gd name="connsiteY6" fmla="*/ 2091 h 8772"/>
              <a:gd name="connsiteX7" fmla="*/ 6293 w 9484"/>
              <a:gd name="connsiteY7" fmla="*/ 429 h 8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84" h="8772">
                <a:moveTo>
                  <a:pt x="6293" y="429"/>
                </a:moveTo>
                <a:cubicBezTo>
                  <a:pt x="7855" y="1349"/>
                  <a:pt x="9092" y="2047"/>
                  <a:pt x="9431" y="4168"/>
                </a:cubicBezTo>
                <a:cubicBezTo>
                  <a:pt x="9771" y="6305"/>
                  <a:pt x="8426" y="7180"/>
                  <a:pt x="7054" y="8055"/>
                </a:cubicBezTo>
                <a:cubicBezTo>
                  <a:pt x="5274" y="9183"/>
                  <a:pt x="2556" y="8871"/>
                  <a:pt x="2298" y="7877"/>
                </a:cubicBezTo>
                <a:cubicBezTo>
                  <a:pt x="2094" y="7047"/>
                  <a:pt x="248" y="6961"/>
                  <a:pt x="70" y="4628"/>
                </a:cubicBezTo>
                <a:cubicBezTo>
                  <a:pt x="56" y="4569"/>
                  <a:pt x="16" y="4480"/>
                  <a:pt x="16" y="4406"/>
                </a:cubicBezTo>
                <a:cubicBezTo>
                  <a:pt x="-12" y="3827"/>
                  <a:pt x="-93" y="2922"/>
                  <a:pt x="804" y="2091"/>
                </a:cubicBezTo>
                <a:cubicBezTo>
                  <a:pt x="1388" y="934"/>
                  <a:pt x="4187" y="-817"/>
                  <a:pt x="6293" y="429"/>
                </a:cubicBezTo>
                <a:close/>
              </a:path>
            </a:pathLst>
          </a:custGeom>
          <a:noFill/>
          <a:ln w="4763" cap="flat">
            <a:solidFill>
              <a:srgbClr val="CECDC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23" name="Freeform 51"/>
          <p:cNvSpPr>
            <a:spLocks/>
          </p:cNvSpPr>
          <p:nvPr/>
        </p:nvSpPr>
        <p:spPr bwMode="auto">
          <a:xfrm>
            <a:off x="3273663" y="1219921"/>
            <a:ext cx="2674342" cy="2275516"/>
          </a:xfrm>
          <a:custGeom>
            <a:avLst/>
            <a:gdLst>
              <a:gd name="T0" fmla="*/ 463 w 686"/>
              <a:gd name="T1" fmla="*/ 91 h 648"/>
              <a:gd name="T2" fmla="*/ 666 w 686"/>
              <a:gd name="T3" fmla="*/ 326 h 648"/>
              <a:gd name="T4" fmla="*/ 507 w 686"/>
              <a:gd name="T5" fmla="*/ 569 h 648"/>
              <a:gd name="T6" fmla="*/ 173 w 686"/>
              <a:gd name="T7" fmla="*/ 555 h 648"/>
              <a:gd name="T8" fmla="*/ 18 w 686"/>
              <a:gd name="T9" fmla="*/ 351 h 648"/>
              <a:gd name="T10" fmla="*/ 13 w 686"/>
              <a:gd name="T11" fmla="*/ 337 h 648"/>
              <a:gd name="T12" fmla="*/ 67 w 686"/>
              <a:gd name="T13" fmla="*/ 186 h 648"/>
              <a:gd name="T14" fmla="*/ 463 w 686"/>
              <a:gd name="T15" fmla="*/ 91 h 648"/>
              <a:gd name="connsiteX0" fmla="*/ 6600 w 9599"/>
              <a:gd name="connsiteY0" fmla="*/ 507 h 8661"/>
              <a:gd name="connsiteX1" fmla="*/ 9559 w 9599"/>
              <a:gd name="connsiteY1" fmla="*/ 4134 h 8661"/>
              <a:gd name="connsiteX2" fmla="*/ 7242 w 9599"/>
              <a:gd name="connsiteY2" fmla="*/ 7884 h 8661"/>
              <a:gd name="connsiteX3" fmla="*/ 2373 w 9599"/>
              <a:gd name="connsiteY3" fmla="*/ 7668 h 8661"/>
              <a:gd name="connsiteX4" fmla="*/ 113 w 9599"/>
              <a:gd name="connsiteY4" fmla="*/ 4520 h 8661"/>
              <a:gd name="connsiteX5" fmla="*/ 41 w 9599"/>
              <a:gd name="connsiteY5" fmla="*/ 4304 h 8661"/>
              <a:gd name="connsiteX6" fmla="*/ 828 w 9599"/>
              <a:gd name="connsiteY6" fmla="*/ 1973 h 8661"/>
              <a:gd name="connsiteX7" fmla="*/ 6600 w 9599"/>
              <a:gd name="connsiteY7" fmla="*/ 507 h 8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99" h="8661">
                <a:moveTo>
                  <a:pt x="6600" y="507"/>
                </a:moveTo>
                <a:cubicBezTo>
                  <a:pt x="8116" y="1480"/>
                  <a:pt x="9268" y="2159"/>
                  <a:pt x="9559" y="4134"/>
                </a:cubicBezTo>
                <a:cubicBezTo>
                  <a:pt x="9851" y="6140"/>
                  <a:pt x="8524" y="6973"/>
                  <a:pt x="7242" y="7884"/>
                </a:cubicBezTo>
                <a:cubicBezTo>
                  <a:pt x="5478" y="9103"/>
                  <a:pt x="2664" y="8779"/>
                  <a:pt x="2373" y="7668"/>
                </a:cubicBezTo>
                <a:cubicBezTo>
                  <a:pt x="2125" y="6757"/>
                  <a:pt x="424" y="6583"/>
                  <a:pt x="113" y="4520"/>
                </a:cubicBezTo>
                <a:cubicBezTo>
                  <a:pt x="99" y="4458"/>
                  <a:pt x="41" y="4381"/>
                  <a:pt x="41" y="4304"/>
                </a:cubicBezTo>
                <a:cubicBezTo>
                  <a:pt x="-18" y="3748"/>
                  <a:pt x="-149" y="2822"/>
                  <a:pt x="828" y="1973"/>
                </a:cubicBezTo>
                <a:cubicBezTo>
                  <a:pt x="1382" y="955"/>
                  <a:pt x="4385" y="-897"/>
                  <a:pt x="6600" y="507"/>
                </a:cubicBezTo>
                <a:close/>
              </a:path>
            </a:pathLst>
          </a:custGeom>
          <a:noFill/>
          <a:ln w="4763" cap="flat">
            <a:solidFill>
              <a:srgbClr val="CCCBC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24" name="Freeform 52"/>
          <p:cNvSpPr>
            <a:spLocks/>
          </p:cNvSpPr>
          <p:nvPr/>
        </p:nvSpPr>
        <p:spPr bwMode="auto">
          <a:xfrm>
            <a:off x="3401983" y="1283555"/>
            <a:ext cx="2513290" cy="2158820"/>
          </a:xfrm>
          <a:custGeom>
            <a:avLst/>
            <a:gdLst>
              <a:gd name="T0" fmla="*/ 456 w 645"/>
              <a:gd name="T1" fmla="*/ 98 h 623"/>
              <a:gd name="T2" fmla="*/ 631 w 645"/>
              <a:gd name="T3" fmla="*/ 317 h 623"/>
              <a:gd name="T4" fmla="*/ 487 w 645"/>
              <a:gd name="T5" fmla="*/ 539 h 623"/>
              <a:gd name="T6" fmla="*/ 169 w 645"/>
              <a:gd name="T7" fmla="*/ 525 h 623"/>
              <a:gd name="T8" fmla="*/ 24 w 645"/>
              <a:gd name="T9" fmla="*/ 335 h 623"/>
              <a:gd name="T10" fmla="*/ 18 w 645"/>
              <a:gd name="T11" fmla="*/ 322 h 623"/>
              <a:gd name="T12" fmla="*/ 69 w 645"/>
              <a:gd name="T13" fmla="*/ 176 h 623"/>
              <a:gd name="T14" fmla="*/ 456 w 645"/>
              <a:gd name="T15" fmla="*/ 98 h 623"/>
              <a:gd name="connsiteX0" fmla="*/ 6858 w 9595"/>
              <a:gd name="connsiteY0" fmla="*/ 596 h 8542"/>
              <a:gd name="connsiteX1" fmla="*/ 9571 w 9595"/>
              <a:gd name="connsiteY1" fmla="*/ 4111 h 8542"/>
              <a:gd name="connsiteX2" fmla="*/ 7338 w 9595"/>
              <a:gd name="connsiteY2" fmla="*/ 7675 h 8542"/>
              <a:gd name="connsiteX3" fmla="*/ 2408 w 9595"/>
              <a:gd name="connsiteY3" fmla="*/ 7450 h 8542"/>
              <a:gd name="connsiteX4" fmla="*/ 160 w 9595"/>
              <a:gd name="connsiteY4" fmla="*/ 4400 h 8542"/>
              <a:gd name="connsiteX5" fmla="*/ 67 w 9595"/>
              <a:gd name="connsiteY5" fmla="*/ 4192 h 8542"/>
              <a:gd name="connsiteX6" fmla="*/ 858 w 9595"/>
              <a:gd name="connsiteY6" fmla="*/ 1848 h 8542"/>
              <a:gd name="connsiteX7" fmla="*/ 6858 w 9595"/>
              <a:gd name="connsiteY7" fmla="*/ 596 h 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95" h="8542">
                <a:moveTo>
                  <a:pt x="6858" y="596"/>
                </a:moveTo>
                <a:cubicBezTo>
                  <a:pt x="8315" y="1607"/>
                  <a:pt x="9354" y="2297"/>
                  <a:pt x="9571" y="4111"/>
                </a:cubicBezTo>
                <a:cubicBezTo>
                  <a:pt x="9788" y="5941"/>
                  <a:pt x="8517" y="6744"/>
                  <a:pt x="7338" y="7675"/>
                </a:cubicBezTo>
                <a:cubicBezTo>
                  <a:pt x="5633" y="9023"/>
                  <a:pt x="2749" y="8686"/>
                  <a:pt x="2408" y="7450"/>
                </a:cubicBezTo>
                <a:cubicBezTo>
                  <a:pt x="2145" y="6423"/>
                  <a:pt x="549" y="6115"/>
                  <a:pt x="160" y="4400"/>
                </a:cubicBezTo>
                <a:cubicBezTo>
                  <a:pt x="129" y="4352"/>
                  <a:pt x="83" y="4256"/>
                  <a:pt x="67" y="4192"/>
                </a:cubicBezTo>
                <a:cubicBezTo>
                  <a:pt x="-10" y="3678"/>
                  <a:pt x="-212" y="2715"/>
                  <a:pt x="858" y="1848"/>
                </a:cubicBezTo>
                <a:cubicBezTo>
                  <a:pt x="1354" y="965"/>
                  <a:pt x="4579" y="-977"/>
                  <a:pt x="6858" y="596"/>
                </a:cubicBezTo>
                <a:close/>
              </a:path>
            </a:pathLst>
          </a:custGeom>
          <a:noFill/>
          <a:ln w="4763" cap="flat">
            <a:solidFill>
              <a:srgbClr val="CAC9C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25" name="Freeform 53"/>
          <p:cNvSpPr>
            <a:spLocks/>
          </p:cNvSpPr>
          <p:nvPr/>
        </p:nvSpPr>
        <p:spPr bwMode="auto">
          <a:xfrm>
            <a:off x="3525514" y="1343191"/>
            <a:ext cx="2357432" cy="2043039"/>
          </a:xfrm>
          <a:custGeom>
            <a:avLst/>
            <a:gdLst>
              <a:gd name="T0" fmla="*/ 449 w 605"/>
              <a:gd name="T1" fmla="*/ 107 h 600"/>
              <a:gd name="T2" fmla="*/ 596 w 605"/>
              <a:gd name="T3" fmla="*/ 309 h 600"/>
              <a:gd name="T4" fmla="*/ 468 w 605"/>
              <a:gd name="T5" fmla="*/ 511 h 600"/>
              <a:gd name="T6" fmla="*/ 166 w 605"/>
              <a:gd name="T7" fmla="*/ 496 h 600"/>
              <a:gd name="T8" fmla="*/ 30 w 605"/>
              <a:gd name="T9" fmla="*/ 321 h 600"/>
              <a:gd name="T10" fmla="*/ 23 w 605"/>
              <a:gd name="T11" fmla="*/ 309 h 600"/>
              <a:gd name="T12" fmla="*/ 71 w 605"/>
              <a:gd name="T13" fmla="*/ 169 h 600"/>
              <a:gd name="T14" fmla="*/ 449 w 605"/>
              <a:gd name="T15" fmla="*/ 107 h 600"/>
              <a:gd name="connsiteX0" fmla="*/ 7151 w 9593"/>
              <a:gd name="connsiteY0" fmla="*/ 706 h 8395"/>
              <a:gd name="connsiteX1" fmla="*/ 9581 w 9593"/>
              <a:gd name="connsiteY1" fmla="*/ 4073 h 8395"/>
              <a:gd name="connsiteX2" fmla="*/ 7466 w 9593"/>
              <a:gd name="connsiteY2" fmla="*/ 7440 h 8395"/>
              <a:gd name="connsiteX3" fmla="*/ 2474 w 9593"/>
              <a:gd name="connsiteY3" fmla="*/ 7190 h 8395"/>
              <a:gd name="connsiteX4" fmla="*/ 226 w 9593"/>
              <a:gd name="connsiteY4" fmla="*/ 4273 h 8395"/>
              <a:gd name="connsiteX5" fmla="*/ 110 w 9593"/>
              <a:gd name="connsiteY5" fmla="*/ 4073 h 8395"/>
              <a:gd name="connsiteX6" fmla="*/ 904 w 9593"/>
              <a:gd name="connsiteY6" fmla="*/ 1740 h 8395"/>
              <a:gd name="connsiteX7" fmla="*/ 7151 w 9593"/>
              <a:gd name="connsiteY7" fmla="*/ 706 h 8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93" h="8395">
                <a:moveTo>
                  <a:pt x="7151" y="706"/>
                </a:moveTo>
                <a:cubicBezTo>
                  <a:pt x="8523" y="1756"/>
                  <a:pt x="9449" y="2456"/>
                  <a:pt x="9581" y="4073"/>
                </a:cubicBezTo>
                <a:cubicBezTo>
                  <a:pt x="9730" y="5723"/>
                  <a:pt x="8523" y="6506"/>
                  <a:pt x="7466" y="7440"/>
                </a:cubicBezTo>
                <a:cubicBezTo>
                  <a:pt x="5829" y="8923"/>
                  <a:pt x="2854" y="8556"/>
                  <a:pt x="2474" y="7190"/>
                </a:cubicBezTo>
                <a:cubicBezTo>
                  <a:pt x="2160" y="6073"/>
                  <a:pt x="612" y="5772"/>
                  <a:pt x="226" y="4273"/>
                </a:cubicBezTo>
                <a:cubicBezTo>
                  <a:pt x="193" y="4223"/>
                  <a:pt x="127" y="4140"/>
                  <a:pt x="110" y="4073"/>
                </a:cubicBezTo>
                <a:cubicBezTo>
                  <a:pt x="-6" y="3590"/>
                  <a:pt x="-270" y="2606"/>
                  <a:pt x="904" y="1740"/>
                </a:cubicBezTo>
                <a:cubicBezTo>
                  <a:pt x="1317" y="990"/>
                  <a:pt x="4788" y="-1077"/>
                  <a:pt x="7151" y="706"/>
                </a:cubicBezTo>
                <a:close/>
              </a:path>
            </a:pathLst>
          </a:custGeom>
          <a:noFill/>
          <a:ln w="4763" cap="flat">
            <a:solidFill>
              <a:srgbClr val="C8C7C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26" name="Freeform 54"/>
          <p:cNvSpPr>
            <a:spLocks/>
          </p:cNvSpPr>
          <p:nvPr/>
        </p:nvSpPr>
        <p:spPr bwMode="auto">
          <a:xfrm>
            <a:off x="3650081" y="1403055"/>
            <a:ext cx="2205392" cy="1928235"/>
          </a:xfrm>
          <a:custGeom>
            <a:avLst/>
            <a:gdLst>
              <a:gd name="T0" fmla="*/ 442 w 565"/>
              <a:gd name="T1" fmla="*/ 116 h 577"/>
              <a:gd name="T2" fmla="*/ 562 w 565"/>
              <a:gd name="T3" fmla="*/ 302 h 577"/>
              <a:gd name="T4" fmla="*/ 449 w 565"/>
              <a:gd name="T5" fmla="*/ 484 h 577"/>
              <a:gd name="T6" fmla="*/ 163 w 565"/>
              <a:gd name="T7" fmla="*/ 468 h 577"/>
              <a:gd name="T8" fmla="*/ 35 w 565"/>
              <a:gd name="T9" fmla="*/ 307 h 577"/>
              <a:gd name="T10" fmla="*/ 28 w 565"/>
              <a:gd name="T11" fmla="*/ 295 h 577"/>
              <a:gd name="T12" fmla="*/ 73 w 565"/>
              <a:gd name="T13" fmla="*/ 161 h 577"/>
              <a:gd name="T14" fmla="*/ 442 w 565"/>
              <a:gd name="T15" fmla="*/ 116 h 577"/>
              <a:gd name="connsiteX0" fmla="*/ 7489 w 9614"/>
              <a:gd name="connsiteY0" fmla="*/ 830 h 8246"/>
              <a:gd name="connsiteX1" fmla="*/ 9613 w 9614"/>
              <a:gd name="connsiteY1" fmla="*/ 4054 h 8246"/>
              <a:gd name="connsiteX2" fmla="*/ 7613 w 9614"/>
              <a:gd name="connsiteY2" fmla="*/ 7208 h 8246"/>
              <a:gd name="connsiteX3" fmla="*/ 2551 w 9614"/>
              <a:gd name="connsiteY3" fmla="*/ 6931 h 8246"/>
              <a:gd name="connsiteX4" fmla="*/ 285 w 9614"/>
              <a:gd name="connsiteY4" fmla="*/ 4141 h 8246"/>
              <a:gd name="connsiteX5" fmla="*/ 162 w 9614"/>
              <a:gd name="connsiteY5" fmla="*/ 3933 h 8246"/>
              <a:gd name="connsiteX6" fmla="*/ 958 w 9614"/>
              <a:gd name="connsiteY6" fmla="*/ 1610 h 8246"/>
              <a:gd name="connsiteX7" fmla="*/ 7489 w 9614"/>
              <a:gd name="connsiteY7" fmla="*/ 830 h 8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14" h="8246">
                <a:moveTo>
                  <a:pt x="7489" y="830"/>
                </a:moveTo>
                <a:cubicBezTo>
                  <a:pt x="8799" y="1905"/>
                  <a:pt x="9560" y="2633"/>
                  <a:pt x="9613" y="4054"/>
                </a:cubicBezTo>
                <a:cubicBezTo>
                  <a:pt x="9666" y="5492"/>
                  <a:pt x="8516" y="6255"/>
                  <a:pt x="7613" y="7208"/>
                </a:cubicBezTo>
                <a:cubicBezTo>
                  <a:pt x="6055" y="8820"/>
                  <a:pt x="2976" y="8421"/>
                  <a:pt x="2551" y="6931"/>
                </a:cubicBezTo>
                <a:cubicBezTo>
                  <a:pt x="2197" y="5683"/>
                  <a:pt x="899" y="5406"/>
                  <a:pt x="285" y="4141"/>
                </a:cubicBezTo>
                <a:cubicBezTo>
                  <a:pt x="250" y="4089"/>
                  <a:pt x="179" y="4002"/>
                  <a:pt x="162" y="3933"/>
                </a:cubicBezTo>
                <a:cubicBezTo>
                  <a:pt x="2" y="3499"/>
                  <a:pt x="-334" y="2512"/>
                  <a:pt x="958" y="1610"/>
                </a:cubicBezTo>
                <a:cubicBezTo>
                  <a:pt x="1294" y="1021"/>
                  <a:pt x="5064" y="-1180"/>
                  <a:pt x="7489" y="830"/>
                </a:cubicBezTo>
                <a:close/>
              </a:path>
            </a:pathLst>
          </a:custGeom>
          <a:noFill/>
          <a:ln w="4763" cap="flat">
            <a:solidFill>
              <a:srgbClr val="C6C5C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27" name="Freeform 55"/>
          <p:cNvSpPr>
            <a:spLocks/>
          </p:cNvSpPr>
          <p:nvPr/>
        </p:nvSpPr>
        <p:spPr bwMode="auto">
          <a:xfrm>
            <a:off x="3775182" y="1461923"/>
            <a:ext cx="2052522" cy="1819180"/>
          </a:xfrm>
          <a:custGeom>
            <a:avLst/>
            <a:gdLst>
              <a:gd name="T0" fmla="*/ 435 w 529"/>
              <a:gd name="T1" fmla="*/ 125 h 556"/>
              <a:gd name="T2" fmla="*/ 527 w 529"/>
              <a:gd name="T3" fmla="*/ 294 h 556"/>
              <a:gd name="T4" fmla="*/ 430 w 529"/>
              <a:gd name="T5" fmla="*/ 456 h 556"/>
              <a:gd name="T6" fmla="*/ 159 w 529"/>
              <a:gd name="T7" fmla="*/ 439 h 556"/>
              <a:gd name="T8" fmla="*/ 41 w 529"/>
              <a:gd name="T9" fmla="*/ 293 h 556"/>
              <a:gd name="T10" fmla="*/ 32 w 529"/>
              <a:gd name="T11" fmla="*/ 282 h 556"/>
              <a:gd name="T12" fmla="*/ 75 w 529"/>
              <a:gd name="T13" fmla="*/ 153 h 556"/>
              <a:gd name="T14" fmla="*/ 435 w 529"/>
              <a:gd name="T15" fmla="*/ 125 h 556"/>
              <a:gd name="connsiteX0" fmla="*/ 7816 w 9556"/>
              <a:gd name="connsiteY0" fmla="*/ 960 h 8070"/>
              <a:gd name="connsiteX1" fmla="*/ 9555 w 9556"/>
              <a:gd name="connsiteY1" fmla="*/ 4000 h 8070"/>
              <a:gd name="connsiteX2" fmla="*/ 7722 w 9556"/>
              <a:gd name="connsiteY2" fmla="*/ 6913 h 8070"/>
              <a:gd name="connsiteX3" fmla="*/ 2599 w 9556"/>
              <a:gd name="connsiteY3" fmla="*/ 6608 h 8070"/>
              <a:gd name="connsiteX4" fmla="*/ 368 w 9556"/>
              <a:gd name="connsiteY4" fmla="*/ 3982 h 8070"/>
              <a:gd name="connsiteX5" fmla="*/ 198 w 9556"/>
              <a:gd name="connsiteY5" fmla="*/ 3784 h 8070"/>
              <a:gd name="connsiteX6" fmla="*/ 1011 w 9556"/>
              <a:gd name="connsiteY6" fmla="*/ 1464 h 8070"/>
              <a:gd name="connsiteX7" fmla="*/ 7816 w 9556"/>
              <a:gd name="connsiteY7" fmla="*/ 960 h 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56" h="8070">
                <a:moveTo>
                  <a:pt x="7816" y="960"/>
                </a:moveTo>
                <a:cubicBezTo>
                  <a:pt x="9026" y="2075"/>
                  <a:pt x="9593" y="2813"/>
                  <a:pt x="9555" y="4000"/>
                </a:cubicBezTo>
                <a:cubicBezTo>
                  <a:pt x="9498" y="5241"/>
                  <a:pt x="8478" y="5960"/>
                  <a:pt x="7722" y="6913"/>
                </a:cubicBezTo>
                <a:cubicBezTo>
                  <a:pt x="6304" y="8712"/>
                  <a:pt x="3090" y="8262"/>
                  <a:pt x="2599" y="6608"/>
                </a:cubicBezTo>
                <a:cubicBezTo>
                  <a:pt x="2202" y="5259"/>
                  <a:pt x="1010" y="4991"/>
                  <a:pt x="368" y="3982"/>
                </a:cubicBezTo>
                <a:cubicBezTo>
                  <a:pt x="330" y="3946"/>
                  <a:pt x="236" y="3856"/>
                  <a:pt x="198" y="3784"/>
                </a:cubicBezTo>
                <a:cubicBezTo>
                  <a:pt x="28" y="3388"/>
                  <a:pt x="-407" y="2381"/>
                  <a:pt x="1011" y="1464"/>
                </a:cubicBezTo>
                <a:cubicBezTo>
                  <a:pt x="1238" y="1068"/>
                  <a:pt x="5340" y="-1288"/>
                  <a:pt x="7816" y="960"/>
                </a:cubicBezTo>
                <a:close/>
              </a:path>
            </a:pathLst>
          </a:custGeom>
          <a:noFill/>
          <a:ln w="4763" cap="flat">
            <a:solidFill>
              <a:srgbClr val="C4C3C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28" name="Freeform 56"/>
          <p:cNvSpPr>
            <a:spLocks/>
          </p:cNvSpPr>
          <p:nvPr/>
        </p:nvSpPr>
        <p:spPr bwMode="auto">
          <a:xfrm>
            <a:off x="3897556" y="1515825"/>
            <a:ext cx="1908319" cy="1712551"/>
          </a:xfrm>
          <a:custGeom>
            <a:avLst/>
            <a:gdLst>
              <a:gd name="T0" fmla="*/ 429 w 501"/>
              <a:gd name="T1" fmla="*/ 136 h 536"/>
              <a:gd name="T2" fmla="*/ 493 w 501"/>
              <a:gd name="T3" fmla="*/ 289 h 536"/>
              <a:gd name="T4" fmla="*/ 411 w 501"/>
              <a:gd name="T5" fmla="*/ 431 h 536"/>
              <a:gd name="T6" fmla="*/ 157 w 501"/>
              <a:gd name="T7" fmla="*/ 413 h 536"/>
              <a:gd name="T8" fmla="*/ 48 w 501"/>
              <a:gd name="T9" fmla="*/ 281 h 536"/>
              <a:gd name="T10" fmla="*/ 38 w 501"/>
              <a:gd name="T11" fmla="*/ 271 h 536"/>
              <a:gd name="T12" fmla="*/ 77 w 501"/>
              <a:gd name="T13" fmla="*/ 147 h 536"/>
              <a:gd name="T14" fmla="*/ 429 w 501"/>
              <a:gd name="T15" fmla="*/ 136 h 536"/>
              <a:gd name="connsiteX0" fmla="*/ 8070 w 9384"/>
              <a:gd name="connsiteY0" fmla="*/ 1121 h 7880"/>
              <a:gd name="connsiteX1" fmla="*/ 9347 w 9384"/>
              <a:gd name="connsiteY1" fmla="*/ 3976 h 7880"/>
              <a:gd name="connsiteX2" fmla="*/ 7711 w 9384"/>
              <a:gd name="connsiteY2" fmla="*/ 6625 h 7880"/>
              <a:gd name="connsiteX3" fmla="*/ 2641 w 9384"/>
              <a:gd name="connsiteY3" fmla="*/ 6289 h 7880"/>
              <a:gd name="connsiteX4" fmla="*/ 465 w 9384"/>
              <a:gd name="connsiteY4" fmla="*/ 3827 h 7880"/>
              <a:gd name="connsiteX5" fmla="*/ 265 w 9384"/>
              <a:gd name="connsiteY5" fmla="*/ 3640 h 7880"/>
              <a:gd name="connsiteX6" fmla="*/ 1044 w 9384"/>
              <a:gd name="connsiteY6" fmla="*/ 1327 h 7880"/>
              <a:gd name="connsiteX7" fmla="*/ 8070 w 9384"/>
              <a:gd name="connsiteY7" fmla="*/ 1121 h 7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84" h="7880">
                <a:moveTo>
                  <a:pt x="8070" y="1121"/>
                </a:moveTo>
                <a:cubicBezTo>
                  <a:pt x="9168" y="2259"/>
                  <a:pt x="9507" y="3024"/>
                  <a:pt x="9347" y="3976"/>
                </a:cubicBezTo>
                <a:cubicBezTo>
                  <a:pt x="9188" y="4965"/>
                  <a:pt x="8309" y="5655"/>
                  <a:pt x="7711" y="6625"/>
                </a:cubicBezTo>
                <a:cubicBezTo>
                  <a:pt x="6513" y="8584"/>
                  <a:pt x="3180" y="8080"/>
                  <a:pt x="2641" y="6289"/>
                </a:cubicBezTo>
                <a:cubicBezTo>
                  <a:pt x="2202" y="4797"/>
                  <a:pt x="1049" y="4360"/>
                  <a:pt x="465" y="3827"/>
                </a:cubicBezTo>
                <a:cubicBezTo>
                  <a:pt x="405" y="3789"/>
                  <a:pt x="305" y="3696"/>
                  <a:pt x="265" y="3640"/>
                </a:cubicBezTo>
                <a:cubicBezTo>
                  <a:pt x="66" y="3285"/>
                  <a:pt x="-493" y="2259"/>
                  <a:pt x="1044" y="1327"/>
                </a:cubicBezTo>
                <a:cubicBezTo>
                  <a:pt x="1184" y="1121"/>
                  <a:pt x="5615" y="-1416"/>
                  <a:pt x="8070" y="1121"/>
                </a:cubicBezTo>
                <a:close/>
              </a:path>
            </a:pathLst>
          </a:custGeom>
          <a:noFill/>
          <a:ln w="4763" cap="flat">
            <a:solidFill>
              <a:srgbClr val="C2C1C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29" name="Freeform 57"/>
          <p:cNvSpPr>
            <a:spLocks/>
          </p:cNvSpPr>
          <p:nvPr/>
        </p:nvSpPr>
        <p:spPr bwMode="auto">
          <a:xfrm>
            <a:off x="3910013" y="1244601"/>
            <a:ext cx="2103438" cy="2095500"/>
          </a:xfrm>
          <a:custGeom>
            <a:avLst/>
            <a:gdLst>
              <a:gd name="T0" fmla="*/ 79 w 518"/>
              <a:gd name="T1" fmla="*/ 141 h 517"/>
              <a:gd name="T2" fmla="*/ 422 w 518"/>
              <a:gd name="T3" fmla="*/ 147 h 517"/>
              <a:gd name="T4" fmla="*/ 392 w 518"/>
              <a:gd name="T5" fmla="*/ 405 h 517"/>
              <a:gd name="T6" fmla="*/ 153 w 518"/>
              <a:gd name="T7" fmla="*/ 386 h 517"/>
              <a:gd name="T8" fmla="*/ 54 w 518"/>
              <a:gd name="T9" fmla="*/ 269 h 517"/>
              <a:gd name="T10" fmla="*/ 43 w 518"/>
              <a:gd name="T11" fmla="*/ 259 h 517"/>
              <a:gd name="T12" fmla="*/ 79 w 518"/>
              <a:gd name="T13" fmla="*/ 141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517">
                <a:moveTo>
                  <a:pt x="79" y="141"/>
                </a:moveTo>
                <a:cubicBezTo>
                  <a:pt x="79" y="141"/>
                  <a:pt x="309" y="0"/>
                  <a:pt x="422" y="147"/>
                </a:cubicBezTo>
                <a:cubicBezTo>
                  <a:pt x="518" y="272"/>
                  <a:pt x="430" y="307"/>
                  <a:pt x="392" y="405"/>
                </a:cubicBezTo>
                <a:cubicBezTo>
                  <a:pt x="349" y="517"/>
                  <a:pt x="181" y="487"/>
                  <a:pt x="153" y="386"/>
                </a:cubicBezTo>
                <a:cubicBezTo>
                  <a:pt x="130" y="303"/>
                  <a:pt x="79" y="289"/>
                  <a:pt x="54" y="269"/>
                </a:cubicBezTo>
                <a:cubicBezTo>
                  <a:pt x="51" y="267"/>
                  <a:pt x="45" y="262"/>
                  <a:pt x="43" y="259"/>
                </a:cubicBezTo>
                <a:cubicBezTo>
                  <a:pt x="31" y="244"/>
                  <a:pt x="0" y="190"/>
                  <a:pt x="79" y="141"/>
                </a:cubicBezTo>
                <a:close/>
              </a:path>
            </a:pathLst>
          </a:custGeom>
          <a:noFill/>
          <a:ln w="4763" cap="flat">
            <a:solidFill>
              <a:srgbClr val="C0BFB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30" name="Freeform 58"/>
          <p:cNvSpPr>
            <a:spLocks/>
          </p:cNvSpPr>
          <p:nvPr/>
        </p:nvSpPr>
        <p:spPr bwMode="auto">
          <a:xfrm>
            <a:off x="3910013" y="1244601"/>
            <a:ext cx="2103438" cy="2095500"/>
          </a:xfrm>
          <a:custGeom>
            <a:avLst/>
            <a:gdLst>
              <a:gd name="T0" fmla="*/ 79 w 518"/>
              <a:gd name="T1" fmla="*/ 141 h 517"/>
              <a:gd name="T2" fmla="*/ 422 w 518"/>
              <a:gd name="T3" fmla="*/ 147 h 517"/>
              <a:gd name="T4" fmla="*/ 392 w 518"/>
              <a:gd name="T5" fmla="*/ 405 h 517"/>
              <a:gd name="T6" fmla="*/ 153 w 518"/>
              <a:gd name="T7" fmla="*/ 386 h 517"/>
              <a:gd name="T8" fmla="*/ 51 w 518"/>
              <a:gd name="T9" fmla="*/ 267 h 517"/>
              <a:gd name="T10" fmla="*/ 43 w 518"/>
              <a:gd name="T11" fmla="*/ 259 h 517"/>
              <a:gd name="T12" fmla="*/ 79 w 518"/>
              <a:gd name="T13" fmla="*/ 141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517">
                <a:moveTo>
                  <a:pt x="79" y="141"/>
                </a:moveTo>
                <a:cubicBezTo>
                  <a:pt x="79" y="141"/>
                  <a:pt x="309" y="0"/>
                  <a:pt x="422" y="147"/>
                </a:cubicBezTo>
                <a:cubicBezTo>
                  <a:pt x="518" y="272"/>
                  <a:pt x="430" y="307"/>
                  <a:pt x="392" y="405"/>
                </a:cubicBezTo>
                <a:cubicBezTo>
                  <a:pt x="349" y="517"/>
                  <a:pt x="181" y="487"/>
                  <a:pt x="153" y="386"/>
                </a:cubicBezTo>
                <a:cubicBezTo>
                  <a:pt x="130" y="303"/>
                  <a:pt x="76" y="287"/>
                  <a:pt x="51" y="267"/>
                </a:cubicBezTo>
                <a:cubicBezTo>
                  <a:pt x="48" y="265"/>
                  <a:pt x="45" y="262"/>
                  <a:pt x="43" y="259"/>
                </a:cubicBezTo>
                <a:cubicBezTo>
                  <a:pt x="31" y="244"/>
                  <a:pt x="0" y="190"/>
                  <a:pt x="79" y="141"/>
                </a:cubicBezTo>
                <a:close/>
              </a:path>
            </a:pathLst>
          </a:custGeom>
          <a:solidFill>
            <a:srgbClr val="04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779003" y="3221092"/>
            <a:ext cx="26757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THANKS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宋体" panose="02010600040101010101" pitchFamily="2" charset="-122"/>
              <a:ea typeface="华文宋体" panose="0201060004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792307" y="4061424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1400" i="1" dirty="0">
                <a:solidFill>
                  <a:prstClr val="black">
                    <a:lumMod val="50000"/>
                    <a:lumOff val="50000"/>
                  </a:prst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Report: </a:t>
            </a:r>
            <a:r>
              <a:rPr lang="en-US" altLang="zh-CN" sz="14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RuiQi</a:t>
            </a:r>
            <a:r>
              <a:rPr lang="en-US" altLang="zh-CN" sz="1400" i="1" dirty="0">
                <a:solidFill>
                  <a:prstClr val="black">
                    <a:lumMod val="50000"/>
                    <a:lumOff val="50000"/>
                  </a:prst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 Design</a:t>
            </a:r>
            <a:endParaRPr kumimoji="0" lang="zh-CN" altLang="en-US" sz="14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华文宋体" panose="02010600040101010101" pitchFamily="2" charset="-122"/>
              <a:ea typeface="华文宋体" panose="02010600040101010101" pitchFamily="2" charset="-122"/>
              <a:cs typeface="+mn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591509" y="1980983"/>
            <a:ext cx="8643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rPr>
              <a:t>LOGO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62536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wind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30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750" fill="hold"/>
                                        <p:tgtEl>
                                          <p:spTgt spid="30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" fill="hold"/>
                                        <p:tgtEl>
                                          <p:spTgt spid="34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750" fill="hold"/>
                                        <p:tgtEl>
                                          <p:spTgt spid="34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5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3" presetClass="entr" presetSubtype="288" fill="hold" grpId="1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0" grpId="1" animBg="1"/>
      <p:bldP spid="30" grpId="2" animBg="1"/>
      <p:bldP spid="32" grpId="0"/>
      <p:bldP spid="32" grpId="1"/>
      <p:bldP spid="33" grpId="0"/>
      <p:bldP spid="34" grpId="0"/>
      <p:bldP spid="34" grpId="1"/>
      <p:bldP spid="34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67637" y="299623"/>
            <a:ext cx="12343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2800" dirty="0" err="1"/>
              <a:t>BadNets</a:t>
            </a:r>
            <a:r>
              <a:rPr lang="en-US" altLang="zh-CN" sz="2800" dirty="0"/>
              <a:t>:</a:t>
            </a:r>
            <a:r>
              <a:rPr lang="zh-CN" altLang="en-US" sz="2800" dirty="0"/>
              <a:t>识别机器学习模型供应链中的漏洞（从数据源的角度进行后面攻击） 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36521" y="1144611"/>
            <a:ext cx="61175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noProof="0" dirty="0">
                <a:solidFill>
                  <a:prstClr val="white">
                    <a:lumMod val="50000"/>
                  </a:prstClr>
                </a:solidFill>
                <a:latin typeface="Calibri Light"/>
              </a:rPr>
              <a:t>目标：不降低模型在验证集的准确率；含</a:t>
            </a:r>
            <a:r>
              <a:rPr lang="en-US" altLang="zh-CN" sz="1600" noProof="0" dirty="0">
                <a:solidFill>
                  <a:prstClr val="white">
                    <a:lumMod val="50000"/>
                  </a:prstClr>
                </a:solidFill>
                <a:latin typeface="Calibri Light"/>
              </a:rPr>
              <a:t>trigger</a:t>
            </a:r>
            <a:r>
              <a:rPr lang="zh-CN" altLang="en-US" sz="1600" noProof="0" dirty="0">
                <a:solidFill>
                  <a:prstClr val="white">
                    <a:lumMod val="50000"/>
                  </a:prstClr>
                </a:solidFill>
                <a:latin typeface="Calibri Light"/>
              </a:rPr>
              <a:t>样本被错误分类</a:t>
            </a:r>
            <a:r>
              <a:rPr lang="en-US" altLang="zh-CN" sz="1600" noProof="0" dirty="0">
                <a:solidFill>
                  <a:prstClr val="white">
                    <a:lumMod val="50000"/>
                  </a:prstClr>
                </a:solidFill>
                <a:latin typeface="Calibri Light"/>
              </a:rPr>
              <a:t>-----</a:t>
            </a:r>
            <a:r>
              <a:rPr lang="zh-CN" altLang="en-US" sz="1600" noProof="0" dirty="0">
                <a:solidFill>
                  <a:prstClr val="white">
                    <a:lumMod val="50000"/>
                  </a:prstClr>
                </a:solidFill>
                <a:latin typeface="Calibri Light"/>
              </a:rPr>
              <a:t>一种难以被检验的</a:t>
            </a:r>
            <a:r>
              <a:rPr lang="en-US" altLang="zh-CN" sz="1600" noProof="0" dirty="0">
                <a:solidFill>
                  <a:prstClr val="white">
                    <a:lumMod val="50000"/>
                  </a:prstClr>
                </a:solidFill>
                <a:latin typeface="Calibri Light"/>
              </a:rPr>
              <a:t>trigger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D2C83D-923C-E459-EFE1-5B2094E9E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37" y="1759860"/>
            <a:ext cx="5104568" cy="243230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5792708-09C5-5B47-6768-5F49DC030D5D}"/>
              </a:ext>
            </a:extLst>
          </p:cNvPr>
          <p:cNvSpPr/>
          <p:nvPr/>
        </p:nvSpPr>
        <p:spPr>
          <a:xfrm>
            <a:off x="716081" y="4812969"/>
            <a:ext cx="69487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noProof="0" dirty="0">
                <a:solidFill>
                  <a:prstClr val="white">
                    <a:lumMod val="50000"/>
                  </a:prstClr>
                </a:solidFill>
                <a:latin typeface="Calibri Light"/>
              </a:rPr>
              <a:t>DATASET</a:t>
            </a:r>
            <a:r>
              <a:rPr lang="zh-CN" altLang="en-US" sz="1600" noProof="0" dirty="0">
                <a:solidFill>
                  <a:prstClr val="white">
                    <a:lumMod val="50000"/>
                  </a:prstClr>
                </a:solidFill>
                <a:latin typeface="Calibri Light"/>
              </a:rPr>
              <a:t>：</a:t>
            </a:r>
            <a:r>
              <a:rPr lang="en-US" altLang="zh-CN" sz="1600" noProof="0" dirty="0">
                <a:solidFill>
                  <a:prstClr val="white">
                    <a:lumMod val="50000"/>
                  </a:prstClr>
                </a:solidFill>
                <a:latin typeface="Calibri Light"/>
              </a:rPr>
              <a:t>MNIST         Clean Baseline net(</a:t>
            </a:r>
            <a:r>
              <a:rPr lang="zh-CN" altLang="en-US" sz="1600" noProof="0" dirty="0">
                <a:solidFill>
                  <a:prstClr val="white">
                    <a:lumMod val="50000"/>
                  </a:prstClr>
                </a:solidFill>
                <a:latin typeface="Calibri Light"/>
              </a:rPr>
              <a:t>没有改动任何参数</a:t>
            </a:r>
            <a:r>
              <a:rPr lang="en-US" altLang="zh-CN" sz="1600" noProof="0" dirty="0">
                <a:solidFill>
                  <a:prstClr val="white">
                    <a:lumMod val="50000"/>
                  </a:prstClr>
                </a:solidFill>
                <a:latin typeface="Calibri Light"/>
              </a:rPr>
              <a:t>) Poisoned Net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1340788-C251-CAE5-5448-8676FA65CC76}"/>
              </a:ext>
            </a:extLst>
          </p:cNvPr>
          <p:cNvSpPr/>
          <p:nvPr/>
        </p:nvSpPr>
        <p:spPr>
          <a:xfrm>
            <a:off x="716081" y="5433773"/>
            <a:ext cx="69487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solidFill>
                  <a:prstClr val="white">
                    <a:lumMod val="50000"/>
                  </a:prstClr>
                </a:solidFill>
                <a:latin typeface="Calibri Light"/>
              </a:rPr>
              <a:t>实验</a:t>
            </a:r>
            <a:r>
              <a:rPr lang="en-US" altLang="zh-CN" sz="1600" dirty="0">
                <a:solidFill>
                  <a:prstClr val="white">
                    <a:lumMod val="50000"/>
                  </a:prstClr>
                </a:solidFill>
                <a:latin typeface="Calibri Light"/>
              </a:rPr>
              <a:t>1</a:t>
            </a:r>
            <a:r>
              <a:rPr lang="zh-CN" altLang="en-US" sz="1600" dirty="0">
                <a:solidFill>
                  <a:prstClr val="white">
                    <a:lumMod val="50000"/>
                  </a:prstClr>
                </a:solidFill>
                <a:latin typeface="Calibri Light"/>
              </a:rPr>
              <a:t>：在</a:t>
            </a:r>
            <a:r>
              <a:rPr lang="en-US" altLang="zh-CN" sz="1600" dirty="0">
                <a:solidFill>
                  <a:prstClr val="white">
                    <a:lumMod val="50000"/>
                  </a:prstClr>
                </a:solidFill>
                <a:latin typeface="Calibri Light"/>
              </a:rPr>
              <a:t>MNIST</a:t>
            </a:r>
            <a:r>
              <a:rPr lang="zh-CN" altLang="en-US" sz="1600" dirty="0">
                <a:solidFill>
                  <a:prstClr val="white">
                    <a:lumMod val="50000"/>
                  </a:prstClr>
                </a:solidFill>
                <a:latin typeface="Calibri Light"/>
              </a:rPr>
              <a:t>手写集的基础上进行后面攻击测试</a:t>
            </a:r>
            <a:r>
              <a:rPr lang="en-US" altLang="zh-CN" sz="1600" dirty="0">
                <a:solidFill>
                  <a:prstClr val="white">
                    <a:lumMod val="50000"/>
                  </a:prstClr>
                </a:solidFill>
                <a:latin typeface="Calibri Light"/>
              </a:rPr>
              <a:t>-----</a:t>
            </a:r>
            <a:r>
              <a:rPr lang="zh-CN" altLang="en-US" sz="1600" dirty="0">
                <a:solidFill>
                  <a:prstClr val="white">
                    <a:lumMod val="50000"/>
                  </a:prstClr>
                </a:solidFill>
                <a:latin typeface="Calibri Light"/>
              </a:rPr>
              <a:t>图像识别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E16147B-901B-5B97-E3FE-33E5FE7C40FB}"/>
              </a:ext>
            </a:extLst>
          </p:cNvPr>
          <p:cNvSpPr/>
          <p:nvPr/>
        </p:nvSpPr>
        <p:spPr>
          <a:xfrm>
            <a:off x="716080" y="6047562"/>
            <a:ext cx="69487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noProof="0" dirty="0">
                <a:solidFill>
                  <a:prstClr val="white">
                    <a:lumMod val="50000"/>
                  </a:prstClr>
                </a:solidFill>
                <a:latin typeface="Calibri Light"/>
              </a:rPr>
              <a:t>实验</a:t>
            </a:r>
            <a:r>
              <a:rPr lang="en-US" altLang="zh-CN" sz="1600" noProof="0" dirty="0">
                <a:solidFill>
                  <a:prstClr val="white">
                    <a:lumMod val="50000"/>
                  </a:prstClr>
                </a:solidFill>
                <a:latin typeface="Calibri Light"/>
              </a:rPr>
              <a:t>2</a:t>
            </a:r>
            <a:r>
              <a:rPr lang="zh-CN" altLang="en-US" sz="1600" noProof="0" dirty="0">
                <a:solidFill>
                  <a:prstClr val="white">
                    <a:lumMod val="50000"/>
                  </a:prstClr>
                </a:solidFill>
                <a:latin typeface="Calibri Light"/>
              </a:rPr>
              <a:t>：在交通指示牌上的后面攻击测试</a:t>
            </a:r>
            <a:r>
              <a:rPr lang="en-US" altLang="zh-CN" sz="1600" dirty="0">
                <a:solidFill>
                  <a:prstClr val="white">
                    <a:lumMod val="50000"/>
                  </a:prstClr>
                </a:solidFill>
                <a:latin typeface="Calibri Light"/>
              </a:rPr>
              <a:t>-----</a:t>
            </a:r>
            <a:r>
              <a:rPr lang="zh-CN" altLang="en-US" sz="1600" dirty="0">
                <a:solidFill>
                  <a:prstClr val="white">
                    <a:lumMod val="50000"/>
                  </a:prstClr>
                </a:solidFill>
                <a:latin typeface="Calibri Light"/>
              </a:rPr>
              <a:t>迁移学习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3AEB197-912C-9435-835A-0CD4930DB51D}"/>
              </a:ext>
            </a:extLst>
          </p:cNvPr>
          <p:cNvSpPr/>
          <p:nvPr/>
        </p:nvSpPr>
        <p:spPr>
          <a:xfrm>
            <a:off x="9432036" y="2274453"/>
            <a:ext cx="2505456" cy="18180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Training data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29BF112-4CE0-B9E1-955E-712CA63D6A09}"/>
              </a:ext>
            </a:extLst>
          </p:cNvPr>
          <p:cNvSpPr/>
          <p:nvPr/>
        </p:nvSpPr>
        <p:spPr>
          <a:xfrm>
            <a:off x="9432036" y="2660905"/>
            <a:ext cx="955548" cy="7779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solidFill>
                  <a:schemeClr val="tx1"/>
                </a:solidFill>
              </a:rPr>
              <a:t>Poisoned data</a:t>
            </a:r>
            <a:endParaRPr lang="zh-CN" altLang="en-US" sz="800" dirty="0">
              <a:solidFill>
                <a:schemeClr val="tx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7EA07A5-33CC-657D-E456-EF3C8ACE3CD3}"/>
              </a:ext>
            </a:extLst>
          </p:cNvPr>
          <p:cNvSpPr txBox="1"/>
          <p:nvPr/>
        </p:nvSpPr>
        <p:spPr>
          <a:xfrm>
            <a:off x="9432036" y="1313888"/>
            <a:ext cx="1936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污染样本的比例可以被人为控制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D81D3F4-4E1C-C119-A680-BDE8A86A9BDF}"/>
              </a:ext>
            </a:extLst>
          </p:cNvPr>
          <p:cNvSpPr/>
          <p:nvPr/>
        </p:nvSpPr>
        <p:spPr>
          <a:xfrm>
            <a:off x="5856732" y="2239043"/>
            <a:ext cx="2505456" cy="18180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Training data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E95A08C4-6B7F-4A36-8145-6CD038FD2222}"/>
              </a:ext>
            </a:extLst>
          </p:cNvPr>
          <p:cNvSpPr/>
          <p:nvPr/>
        </p:nvSpPr>
        <p:spPr>
          <a:xfrm>
            <a:off x="8362188" y="2976012"/>
            <a:ext cx="1069848" cy="462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D624BA9-685A-59C4-6CFB-C0ED4B922615}"/>
              </a:ext>
            </a:extLst>
          </p:cNvPr>
          <p:cNvSpPr/>
          <p:nvPr/>
        </p:nvSpPr>
        <p:spPr>
          <a:xfrm>
            <a:off x="6842649" y="5545259"/>
            <a:ext cx="694875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noProof="0" dirty="0">
                <a:solidFill>
                  <a:prstClr val="white">
                    <a:lumMod val="50000"/>
                  </a:prstClr>
                </a:solidFill>
                <a:latin typeface="Calibri Light"/>
              </a:rPr>
              <a:t>攻击方法：</a:t>
            </a:r>
            <a:endParaRPr lang="en-US" altLang="zh-CN" sz="1400" noProof="0" dirty="0">
              <a:solidFill>
                <a:prstClr val="white">
                  <a:lumMod val="50000"/>
                </a:prstClr>
              </a:solidFill>
              <a:latin typeface="Calibri Light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noProof="0" dirty="0">
                <a:solidFill>
                  <a:prstClr val="white">
                    <a:lumMod val="50000"/>
                  </a:prstClr>
                </a:solidFill>
                <a:latin typeface="Calibri Light"/>
              </a:rPr>
              <a:t>单目标攻击：对特定带有</a:t>
            </a:r>
            <a:r>
              <a:rPr lang="en-US" altLang="zh-CN" sz="1400" noProof="0" dirty="0">
                <a:solidFill>
                  <a:prstClr val="white">
                    <a:lumMod val="50000"/>
                  </a:prstClr>
                </a:solidFill>
                <a:latin typeface="Calibri Light"/>
              </a:rPr>
              <a:t>trigger</a:t>
            </a:r>
            <a:r>
              <a:rPr lang="zh-CN" altLang="en-US" sz="1400" noProof="0" dirty="0">
                <a:solidFill>
                  <a:prstClr val="white">
                    <a:lumMod val="50000"/>
                  </a:prstClr>
                </a:solidFill>
                <a:latin typeface="Calibri Light"/>
              </a:rPr>
              <a:t>的样本</a:t>
            </a:r>
            <a:r>
              <a:rPr lang="en-US" altLang="zh-CN" sz="1400" noProof="0" dirty="0">
                <a:solidFill>
                  <a:prstClr val="white">
                    <a:lumMod val="50000"/>
                  </a:prstClr>
                </a:solidFill>
                <a:latin typeface="Calibri Light"/>
              </a:rPr>
              <a:t>label</a:t>
            </a:r>
            <a:r>
              <a:rPr lang="zh-CN" altLang="en-US" sz="1400" noProof="0" dirty="0">
                <a:solidFill>
                  <a:prstClr val="white">
                    <a:lumMod val="50000"/>
                  </a:prstClr>
                </a:solidFill>
                <a:latin typeface="Calibri Light"/>
              </a:rPr>
              <a:t>分类为指定的其他</a:t>
            </a:r>
            <a:r>
              <a:rPr lang="en-US" altLang="zh-CN" sz="1400" noProof="0" dirty="0">
                <a:solidFill>
                  <a:prstClr val="white">
                    <a:lumMod val="50000"/>
                  </a:prstClr>
                </a:solidFill>
                <a:latin typeface="Calibri Light"/>
              </a:rPr>
              <a:t>label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/>
              </a:rPr>
              <a:t> </a:t>
            </a:r>
            <a:r>
              <a:rPr lang="en-US" altLang="zh-CN" sz="1400" dirty="0">
                <a:solidFill>
                  <a:prstClr val="white">
                    <a:lumMod val="50000"/>
                  </a:prstClr>
                </a:solidFill>
                <a:latin typeface="Calibri Light"/>
              </a:rPr>
              <a:t>ALL TO ALL</a:t>
            </a:r>
            <a:r>
              <a:rPr lang="zh-CN" altLang="en-US" sz="1400" dirty="0">
                <a:solidFill>
                  <a:prstClr val="white">
                    <a:lumMod val="50000"/>
                  </a:prstClr>
                </a:solidFill>
                <a:latin typeface="Calibri Light"/>
              </a:rPr>
              <a:t>：对带有</a:t>
            </a:r>
            <a:r>
              <a:rPr lang="en-US" altLang="zh-CN" sz="1400" dirty="0">
                <a:solidFill>
                  <a:prstClr val="white">
                    <a:lumMod val="50000"/>
                  </a:prstClr>
                </a:solidFill>
                <a:latin typeface="Calibri Light"/>
              </a:rPr>
              <a:t>trigger</a:t>
            </a:r>
            <a:r>
              <a:rPr lang="zh-CN" altLang="en-US" sz="1400" dirty="0">
                <a:solidFill>
                  <a:prstClr val="white">
                    <a:lumMod val="50000"/>
                  </a:prstClr>
                </a:solidFill>
                <a:latin typeface="Calibri Light"/>
              </a:rPr>
              <a:t>的样本错误分类</a:t>
            </a:r>
            <a:r>
              <a:rPr kumimoji="0" lang="en-US" altLang="zh-CN" sz="1400" b="0" i="0" u="none" strike="noStrike" kern="1200" cap="none" spc="0" normalizeH="0" baseline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/>
              </a:rPr>
              <a:t>       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 Light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5C7D070-483A-68D2-E39D-C5953B1CD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799" y="4092501"/>
            <a:ext cx="3630168" cy="113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6" grpId="0"/>
      <p:bldP spid="7" grpId="0"/>
      <p:bldP spid="8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4293" y="254705"/>
            <a:ext cx="5906054" cy="990217"/>
            <a:chOff x="64293" y="254705"/>
            <a:chExt cx="5906054" cy="99021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31" name="AutoShape 28"/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79405" y="54900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01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006809" y="465389"/>
              <a:ext cx="49635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dirty="0" err="1"/>
                <a:t>BadNets</a:t>
              </a:r>
              <a:r>
                <a:rPr lang="en-US" altLang="zh-CN" sz="2000" dirty="0"/>
                <a:t>:</a:t>
              </a:r>
              <a:r>
                <a:rPr lang="zh-CN" altLang="en-US" sz="2000" dirty="0"/>
                <a:t>识别机器学习模型供应链中的漏洞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760470" y="1184948"/>
            <a:ext cx="331231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/>
                <a:cs typeface="+mn-cs"/>
              </a:rPr>
              <a:t>MNIST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/>
                <a:cs typeface="+mn-cs"/>
              </a:rPr>
              <a:t>中的攻击证明了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/>
                <a:cs typeface="+mn-cs"/>
              </a:rPr>
              <a:t>trigger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/>
                <a:cs typeface="+mn-cs"/>
              </a:rPr>
              <a:t>可以保证模型在测试集的高准确率，和错误分类的准确率</a:t>
            </a:r>
          </a:p>
        </p:txBody>
      </p:sp>
      <p:grpSp>
        <p:nvGrpSpPr>
          <p:cNvPr id="43" name="组合 42"/>
          <p:cNvGrpSpPr/>
          <p:nvPr/>
        </p:nvGrpSpPr>
        <p:grpSpPr>
          <a:xfrm>
            <a:off x="584980" y="2020679"/>
            <a:ext cx="738563" cy="1398493"/>
            <a:chOff x="2950668" y="2704780"/>
            <a:chExt cx="738563" cy="1398493"/>
          </a:xfrm>
        </p:grpSpPr>
        <p:sp>
          <p:nvSpPr>
            <p:cNvPr id="36" name="椭圆 35"/>
            <p:cNvSpPr/>
            <p:nvPr/>
          </p:nvSpPr>
          <p:spPr>
            <a:xfrm>
              <a:off x="2950668" y="4018749"/>
              <a:ext cx="84524" cy="845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cxnSp>
          <p:nvCxnSpPr>
            <p:cNvPr id="38" name="直接连接符 37"/>
            <p:cNvCxnSpPr>
              <a:stCxn id="36" idx="0"/>
            </p:cNvCxnSpPr>
            <p:nvPr/>
          </p:nvCxnSpPr>
          <p:spPr>
            <a:xfrm flipV="1">
              <a:off x="2992930" y="2704780"/>
              <a:ext cx="0" cy="131396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矩形 51"/>
            <p:cNvSpPr/>
            <p:nvPr/>
          </p:nvSpPr>
          <p:spPr>
            <a:xfrm>
              <a:off x="3009365" y="2704780"/>
              <a:ext cx="67986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MNIST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8767949" y="1993677"/>
            <a:ext cx="2558371" cy="1437783"/>
            <a:chOff x="9128631" y="2281756"/>
            <a:chExt cx="2558371" cy="1437783"/>
          </a:xfrm>
        </p:grpSpPr>
        <p:sp>
          <p:nvSpPr>
            <p:cNvPr id="39" name="椭圆 38"/>
            <p:cNvSpPr/>
            <p:nvPr/>
          </p:nvSpPr>
          <p:spPr>
            <a:xfrm>
              <a:off x="9128631" y="3635015"/>
              <a:ext cx="84524" cy="845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cxnSp>
          <p:nvCxnSpPr>
            <p:cNvPr id="40" name="直接连接符 39"/>
            <p:cNvCxnSpPr>
              <a:stCxn id="39" idx="0"/>
            </p:cNvCxnSpPr>
            <p:nvPr/>
          </p:nvCxnSpPr>
          <p:spPr>
            <a:xfrm flipV="1">
              <a:off x="9170893" y="2321046"/>
              <a:ext cx="0" cy="131396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本框 44"/>
            <p:cNvSpPr txBox="1"/>
            <p:nvPr/>
          </p:nvSpPr>
          <p:spPr>
            <a:xfrm>
              <a:off x="9152077" y="2281756"/>
              <a:ext cx="2534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dirty="0"/>
                <a:t>Faster-RCNN</a:t>
              </a:r>
              <a:r>
                <a:rPr lang="zh-CN" altLang="en-US" dirty="0"/>
                <a:t>（</a:t>
              </a:r>
              <a:r>
                <a:rPr lang="en-US" altLang="zh-CN" dirty="0"/>
                <a:t>F-RCNN</a:t>
              </a:r>
              <a:r>
                <a:rPr lang="zh-CN" altLang="en-US" dirty="0"/>
                <a:t>）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9189710" y="2549713"/>
              <a:ext cx="16209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/>
                <a:t>交通信号检测攻击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60E7F5B2-5FE8-CDE6-2098-2F73CEC9E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46" y="2639936"/>
            <a:ext cx="4140969" cy="164797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DDAAD54-6A45-FB63-8078-2EE62FB840D2}"/>
              </a:ext>
            </a:extLst>
          </p:cNvPr>
          <p:cNvSpPr/>
          <p:nvPr/>
        </p:nvSpPr>
        <p:spPr>
          <a:xfrm>
            <a:off x="760470" y="2299163"/>
            <a:ext cx="41133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noProof="0" dirty="0">
                <a:solidFill>
                  <a:prstClr val="white">
                    <a:lumMod val="50000"/>
                  </a:prstClr>
                </a:solidFill>
                <a:latin typeface="Calibri Light"/>
              </a:rPr>
              <a:t>单目标攻击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77BFA1-557F-BA95-7E80-CEC550AA624C}"/>
              </a:ext>
            </a:extLst>
          </p:cNvPr>
          <p:cNvSpPr/>
          <p:nvPr/>
        </p:nvSpPr>
        <p:spPr>
          <a:xfrm>
            <a:off x="725730" y="4568618"/>
            <a:ext cx="41133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noProof="0" dirty="0">
                <a:solidFill>
                  <a:prstClr val="white">
                    <a:lumMod val="50000"/>
                  </a:prstClr>
                </a:solidFill>
                <a:latin typeface="Calibri Light"/>
              </a:rPr>
              <a:t>ALL TO ALL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C78D5DF-4EAB-F790-949B-2957D5560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504" y="5004239"/>
            <a:ext cx="2762707" cy="159905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BC28757-2EB6-B4AD-1EF5-FB6681A79D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6654" y="1146202"/>
            <a:ext cx="4186531" cy="168462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A813184-0B5C-8013-CB1C-C059BDCDD260}"/>
              </a:ext>
            </a:extLst>
          </p:cNvPr>
          <p:cNvSpPr/>
          <p:nvPr/>
        </p:nvSpPr>
        <p:spPr>
          <a:xfrm>
            <a:off x="4451708" y="2916201"/>
            <a:ext cx="44553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/>
                <a:cs typeface="+mn-cs"/>
              </a:rPr>
              <a:t>模型甚至在第一层的卷积中就学到了判断触发器的存在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5BA0741-FD6B-B828-7A3F-5C53CF70EF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5135" y="4287915"/>
            <a:ext cx="7270708" cy="159905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3CA3496-AC6A-1C53-869F-47EFC3A9E8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8173" y="3699344"/>
            <a:ext cx="4676481" cy="52108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178A2DE-85ED-2DC3-6D2A-1E1F8E559C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5922" y="4488309"/>
            <a:ext cx="6050270" cy="170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788675"/>
      </p:ext>
    </p:extLst>
  </p:cSld>
  <p:clrMapOvr>
    <a:masterClrMapping/>
  </p:clrMapOvr>
  <p:transition spd="slow" advClick="0" advTm="0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2" presetClass="entr" presetSubtype="4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2" presetClass="entr" presetSubtype="4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9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1" fill="hold" grpId="0" nodeType="withEffect">
                                      <p:stCondLst>
                                        <p:cond delay="2000"/>
                                      </p:stCondLst>
                                      <p:iterate type="lt">
                                        <p:tmPct val="3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" dur="2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1" fill="hold" grpId="0" nodeType="withEffect">
                                      <p:stCondLst>
                                        <p:cond delay="2000"/>
                                      </p:stCondLst>
                                      <p:iterate type="lt">
                                        <p:tmPct val="3000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5" dur="2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2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1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3" dur="2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/>
          <p:bldP spid="7" grpId="0"/>
          <p:bldP spid="8" grpId="0"/>
          <p:bldP spid="1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2" presetClass="entr" presetSubtype="4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2" presetClass="entr" presetSubtype="4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9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1" fill="hold" grpId="0" nodeType="withEffect">
                                      <p:stCondLst>
                                        <p:cond delay="2000"/>
                                      </p:stCondLst>
                                      <p:iterate type="lt">
                                        <p:tmPct val="3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" dur="2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1" fill="hold" grpId="0" nodeType="withEffect">
                                      <p:stCondLst>
                                        <p:cond delay="2000"/>
                                      </p:stCondLst>
                                      <p:iterate type="lt">
                                        <p:tmPct val="3000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5" dur="2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2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1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3" dur="2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/>
          <p:bldP spid="7" grpId="0"/>
          <p:bldP spid="8" grpId="0"/>
          <p:bldP spid="13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组合 64"/>
          <p:cNvGrpSpPr/>
          <p:nvPr/>
        </p:nvGrpSpPr>
        <p:grpSpPr>
          <a:xfrm>
            <a:off x="64293" y="254705"/>
            <a:ext cx="5428488" cy="990217"/>
            <a:chOff x="64293" y="254705"/>
            <a:chExt cx="5428488" cy="990217"/>
          </a:xfrm>
        </p:grpSpPr>
        <p:pic>
          <p:nvPicPr>
            <p:cNvPr id="66" name="图片 6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67" name="AutoShape 28"/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379405" y="54900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01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1006809" y="465389"/>
              <a:ext cx="4485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dirty="0" err="1"/>
                <a:t>BadNets</a:t>
              </a:r>
              <a:r>
                <a:rPr lang="en-US" altLang="zh-CN" dirty="0"/>
                <a:t>:</a:t>
              </a:r>
              <a:r>
                <a:rPr lang="zh-CN" altLang="en-US" dirty="0"/>
                <a:t>识别机器学习模型供应链中的漏洞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EB9EE45A-0B85-04E8-5955-4644EEC65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3" y="932806"/>
            <a:ext cx="7674864" cy="24961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6F2A1FB-2458-CD60-8A47-AB9825B5A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8034" y="2987210"/>
            <a:ext cx="4762592" cy="165866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8059C48-DEBC-6DE0-5139-671DBD9520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512" y="3745565"/>
            <a:ext cx="7424363" cy="217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99063"/>
      </p:ext>
    </p:extLst>
  </p:cSld>
  <p:clrMapOvr>
    <a:masterClrMapping/>
  </p:clrMapOvr>
  <p:transition spd="slow" advClick="0" advTm="0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578" y="1544948"/>
            <a:ext cx="3212702" cy="37527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40480" y="2854820"/>
            <a:ext cx="865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Part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94340" y="332312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02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4273034" y="3147207"/>
            <a:ext cx="537635" cy="51039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730176" y="2615235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2400" dirty="0">
                <a:solidFill>
                  <a:prstClr val="black"/>
                </a:solidFill>
                <a:latin typeface="微软雅黑 Light"/>
              </a:rPr>
              <a:t>针对机器学习模型的动态后门攻击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/>
            </a:endParaRPr>
          </a:p>
        </p:txBody>
      </p:sp>
    </p:spTree>
    <p:extLst>
      <p:ext uri="{BB962C8B-B14F-4D97-AF65-F5344CB8AC3E}">
        <p14:creationId xmlns:p14="http://schemas.microsoft.com/office/powerpoint/2010/main" val="2311106379"/>
      </p:ext>
    </p:extLst>
  </p:cSld>
  <p:clrMapOvr>
    <a:masterClrMapping/>
  </p:clrMapOvr>
  <p:transition spd="slow" advClick="0" advTm="0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  <p:bldP spid="6" grpId="0"/>
          <p:bldP spid="7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05808" y="2990645"/>
            <a:ext cx="3552178" cy="1269352"/>
            <a:chOff x="7597833" y="975996"/>
            <a:chExt cx="2842952" cy="1269352"/>
          </a:xfrm>
        </p:grpSpPr>
        <p:sp>
          <p:nvSpPr>
            <p:cNvPr id="53" name="矩形 52"/>
            <p:cNvSpPr/>
            <p:nvPr/>
          </p:nvSpPr>
          <p:spPr>
            <a:xfrm>
              <a:off x="8106168" y="975996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ideas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7597833" y="1414351"/>
              <a:ext cx="284295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一个“位置、模式（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pattern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）随机的触发器”，通过网络来生产这个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trigger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sp>
        <p:nvSpPr>
          <p:cNvPr id="58" name="矩形 57"/>
          <p:cNvSpPr/>
          <p:nvPr/>
        </p:nvSpPr>
        <p:spPr>
          <a:xfrm>
            <a:off x="5295208" y="3120348"/>
            <a:ext cx="284295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rPr>
              <a:t>Multiple targets: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rPr>
              <a:t>对所有可以放置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rPr>
              <a:t>trigger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rPr>
              <a:t>的位置集合进行划分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rPr>
              <a:t>---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rPr>
              <a:t>划分为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rPr>
              <a:t>n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rPr>
              <a:t>个（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rPr>
              <a:t>label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rPr>
              <a:t>‘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rPr>
              <a:t>s number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rPr>
              <a:t>）不相交的集合，但不对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rPr>
              <a:t>trigger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rPr>
              <a:t>集合划分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Calibri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rPr>
              <a:t>Target label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rPr>
              <a:t>的输出依赖于位置的选取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64650" y="2251981"/>
            <a:ext cx="2842952" cy="738664"/>
            <a:chOff x="2506514" y="4643843"/>
            <a:chExt cx="2842952" cy="738664"/>
          </a:xfrm>
        </p:grpSpPr>
        <p:sp>
          <p:nvSpPr>
            <p:cNvPr id="59" name="矩形 58"/>
            <p:cNvSpPr/>
            <p:nvPr/>
          </p:nvSpPr>
          <p:spPr>
            <a:xfrm>
              <a:off x="2523139" y="4643843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Dataset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2506514" y="5043953"/>
              <a:ext cx="284295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MNIST CIFAR-10 </a:t>
              </a:r>
              <a:r>
                <a:rPr kumimoji="0" lang="en-US" altLang="zh-C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CelebA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: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945708F0-8483-9A69-648F-7B0679FA8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73" y="125804"/>
            <a:ext cx="4708682" cy="2030535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7ACCE78A-EAC7-E3B6-9157-178A0DB68BA1}"/>
              </a:ext>
            </a:extLst>
          </p:cNvPr>
          <p:cNvGrpSpPr/>
          <p:nvPr/>
        </p:nvGrpSpPr>
        <p:grpSpPr>
          <a:xfrm>
            <a:off x="5851821" y="125804"/>
            <a:ext cx="5706320" cy="1250341"/>
            <a:chOff x="7443002" y="1097278"/>
            <a:chExt cx="5706320" cy="1250341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F838203-9F4D-E2F0-5900-A92594CF589A}"/>
                </a:ext>
              </a:extLst>
            </p:cNvPr>
            <p:cNvSpPr/>
            <p:nvPr/>
          </p:nvSpPr>
          <p:spPr>
            <a:xfrm>
              <a:off x="7597832" y="1097278"/>
              <a:ext cx="284295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Random backdoor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4E4039B1-DC55-9A5D-4FAD-B83741C0205A}"/>
                </a:ext>
              </a:extLst>
            </p:cNvPr>
            <p:cNvSpPr/>
            <p:nvPr/>
          </p:nvSpPr>
          <p:spPr>
            <a:xfrm>
              <a:off x="7443002" y="1516622"/>
              <a:ext cx="345877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Singal</a:t>
              </a:r>
              <a:r>
                <a: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 target:</a:t>
              </a: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从</a:t>
              </a:r>
              <a:r>
                <a: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trigger</a:t>
              </a: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集合中随机挑选一个</a:t>
              </a:r>
              <a:r>
                <a: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trigger</a:t>
              </a: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放在图片的任意可能</a:t>
              </a:r>
              <a:r>
                <a: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(possible)</a:t>
              </a: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位置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6F0869F-EFF0-21EA-6D05-027DEA5A388E}"/>
                </a:ext>
              </a:extLst>
            </p:cNvPr>
            <p:cNvSpPr/>
            <p:nvPr/>
          </p:nvSpPr>
          <p:spPr>
            <a:xfrm>
              <a:off x="10881360" y="1474059"/>
              <a:ext cx="226796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挑选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trigger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的方式有随机均匀采样、高斯采样等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DE75CA1-E9EB-CBF1-ADD3-E4C2902A735B}"/>
              </a:ext>
            </a:extLst>
          </p:cNvPr>
          <p:cNvGrpSpPr/>
          <p:nvPr/>
        </p:nvGrpSpPr>
        <p:grpSpPr>
          <a:xfrm>
            <a:off x="305808" y="4428398"/>
            <a:ext cx="3311236" cy="3169349"/>
            <a:chOff x="7540652" y="1097278"/>
            <a:chExt cx="3311236" cy="1596636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E40B88D-D116-3035-6C33-729C1306A76E}"/>
                </a:ext>
              </a:extLst>
            </p:cNvPr>
            <p:cNvSpPr/>
            <p:nvPr/>
          </p:nvSpPr>
          <p:spPr>
            <a:xfrm>
              <a:off x="7597832" y="1097278"/>
              <a:ext cx="3254056" cy="51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Backdoor attack ways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(base on single target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b="1" dirty="0">
                  <a:solidFill>
                    <a:prstClr val="black"/>
                  </a:solidFill>
                  <a:latin typeface="Calibri"/>
                </a:rPr>
                <a:t>and multiple target labels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)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5E2F338-155F-04C1-03C2-8A84C45370CF}"/>
                </a:ext>
              </a:extLst>
            </p:cNvPr>
            <p:cNvSpPr/>
            <p:nvPr/>
          </p:nvSpPr>
          <p:spPr>
            <a:xfrm>
              <a:off x="7540652" y="1616696"/>
              <a:ext cx="3311236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1:random backdoor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2:BaN:backdoor generating network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3:CBaN</a:t>
              </a:r>
              <a:r>
                <a: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: conditional ~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7DCA26A5-F35E-9619-8EAC-CD73B359A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6802" y="1409091"/>
            <a:ext cx="3585599" cy="63381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5E128BB-A240-CB03-8531-A006AFF3B7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8183" y="5277374"/>
            <a:ext cx="4527271" cy="63381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EC2FF67A-BD44-22BA-D4F3-8B1DEA4A20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4400" y="2821368"/>
            <a:ext cx="20383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13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0">
        <p:circle/>
      </p:transition>
    </mc:Choice>
    <mc:Fallback xmlns="">
      <p:transition spd="slow" advClick="0" advTm="0">
        <p:circl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nodeType="withEffect" p14:presetBounceEnd="4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fill="hold" nodeType="withEffect" p14:presetBounceEnd="4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fill="hold" nodeType="withEffect" p14:presetBounceEnd="4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fill="hold" nodeType="withEffect" p14:presetBounceEnd="4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52751" y="197753"/>
            <a:ext cx="42125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 Light"/>
              </a:rPr>
              <a:t>针对机器学习模型的动态后门攻击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-19028" y="2876634"/>
            <a:ext cx="8608046" cy="2419376"/>
            <a:chOff x="346732" y="4437304"/>
            <a:chExt cx="8608046" cy="2419376"/>
          </a:xfrm>
        </p:grpSpPr>
        <p:sp>
          <p:nvSpPr>
            <p:cNvPr id="15" name="矩形 14"/>
            <p:cNvSpPr/>
            <p:nvPr/>
          </p:nvSpPr>
          <p:spPr>
            <a:xfrm>
              <a:off x="346732" y="4437304"/>
              <a:ext cx="448434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BaN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---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利用网络生成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trigger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（思路来自于对抗学习，这里不生成图片而是生成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trigger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）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442773" y="5040798"/>
              <a:ext cx="4240423" cy="1815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Single target: </a:t>
              </a:r>
              <a:r>
                <a: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trigger</a:t>
              </a: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的位置随机，不影响</a:t>
              </a:r>
              <a:r>
                <a: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label</a:t>
              </a: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的预测</a:t>
              </a:r>
              <a:endPara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endParaRP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拟定一个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loss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：由两部分组成（可以调节两个损失之间的权重）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----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第一部分是没有加入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trigger</a:t>
              </a: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时的交叉熵损失（基于</a:t>
              </a:r>
              <a:r>
                <a: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output</a:t>
              </a: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和</a:t>
              </a:r>
              <a:r>
                <a: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true label</a:t>
              </a: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之间的</a:t>
              </a:r>
              <a:r>
                <a: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loss</a:t>
              </a: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），第二部分是加入</a:t>
              </a:r>
              <a:r>
                <a: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trigger</a:t>
              </a: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后</a:t>
              </a:r>
              <a:r>
                <a: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target label</a:t>
              </a: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和</a:t>
              </a:r>
              <a:r>
                <a: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output</a:t>
              </a: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之间的损失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EC06DFAF-93E6-032C-4F85-2CDDD5E5C515}"/>
                </a:ext>
              </a:extLst>
            </p:cNvPr>
            <p:cNvSpPr/>
            <p:nvPr/>
          </p:nvSpPr>
          <p:spPr>
            <a:xfrm>
              <a:off x="4714355" y="4829850"/>
              <a:ext cx="4240423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Multiple target labels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：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大部分过程和</a:t>
              </a:r>
              <a:r>
                <a: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single</a:t>
              </a: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的一样，和</a:t>
              </a:r>
              <a:r>
                <a: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random backdoor</a:t>
              </a: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设计多类别的方式一样</a:t>
              </a:r>
              <a:r>
                <a: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-----</a:t>
              </a: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采用对</a:t>
              </a:r>
              <a:r>
                <a: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location</a:t>
              </a: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进行划分，让</a:t>
              </a:r>
              <a:r>
                <a: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location</a:t>
              </a: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指导模型输出错误分类的标签，其</a:t>
              </a:r>
              <a:r>
                <a: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loss</a:t>
              </a: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函数定义为：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306863" y="197753"/>
            <a:ext cx="2499898" cy="2379441"/>
            <a:chOff x="9053624" y="1689787"/>
            <a:chExt cx="2499898" cy="2379441"/>
          </a:xfrm>
        </p:grpSpPr>
        <p:sp>
          <p:nvSpPr>
            <p:cNvPr id="18" name="矩形 17"/>
            <p:cNvSpPr/>
            <p:nvPr/>
          </p:nvSpPr>
          <p:spPr>
            <a:xfrm>
              <a:off x="9071209" y="1689787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C-</a:t>
              </a:r>
              <a:r>
                <a:rPr kumimoji="0" lang="en-US" altLang="zh-CN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BaN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9053624" y="2007125"/>
              <a:ext cx="2499898" cy="20621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过程基本上和</a:t>
              </a:r>
              <a:r>
                <a:rPr kumimoji="0" lang="en-US" altLang="zh-C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BaN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一致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不同点：</a:t>
              </a:r>
              <a:endPara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input</a:t>
              </a: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不止样本、</a:t>
              </a:r>
              <a:r>
                <a: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noise</a:t>
              </a: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，还包含目标标签（</a:t>
              </a:r>
              <a:r>
                <a: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target label</a:t>
              </a: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）</a:t>
              </a:r>
              <a:endPara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不再对位置划分，一个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location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允许有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cs typeface="+mn-cs"/>
                </a:rPr>
                <a:t>多个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cs typeface="+mn-cs"/>
                </a:rPr>
                <a:t>target  label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708CEBB6-EF32-D901-FED2-5AA5E7C97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24" y="842062"/>
            <a:ext cx="7058025" cy="169545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BF2CE527-425B-8D86-A93D-5BDA75095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409" y="5277861"/>
            <a:ext cx="4643175" cy="738077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704C03B5-64CE-A9BF-6F64-31EE34018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9397" y="4767126"/>
            <a:ext cx="1123950" cy="504825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F6E7229D-17DF-4AD4-18EC-79D5397201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1374" y="2665574"/>
            <a:ext cx="319087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1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0">
        <p:circle/>
      </p:transition>
    </mc:Choice>
    <mc:Fallback xmlns="">
      <p:transition spd="slow" advClick="0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578" y="1544948"/>
            <a:ext cx="3212702" cy="37527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40480" y="2854820"/>
            <a:ext cx="865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Part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94340" y="332312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03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4273034" y="3147207"/>
            <a:ext cx="537635" cy="51039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691270" y="313845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dirty="0"/>
              <a:t>输入感知型动态后门攻击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7234314"/>
      </p:ext>
    </p:extLst>
  </p:cSld>
  <p:clrMapOvr>
    <a:masterClrMapping/>
  </p:clrMapOvr>
  <p:transition spd="slow" advClick="0" advTm="0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  <p:bldP spid="6" grpId="0"/>
          <p:bldP spid="7" grpId="0"/>
        </p:bldLst>
      </p:timing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常用">
      <a:majorFont>
        <a:latin typeface="Calibri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2106</Words>
  <Application>Microsoft Office PowerPoint</Application>
  <PresentationFormat>宽屏</PresentationFormat>
  <Paragraphs>265</Paragraphs>
  <Slides>26</Slides>
  <Notes>26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8" baseType="lpstr">
      <vt:lpstr>等线</vt:lpstr>
      <vt:lpstr>等线 Light</vt:lpstr>
      <vt:lpstr>华文宋体</vt:lpstr>
      <vt:lpstr>微软雅黑</vt:lpstr>
      <vt:lpstr>微软雅黑 Light</vt:lpstr>
      <vt:lpstr>Agency FB</vt:lpstr>
      <vt:lpstr>Arial</vt:lpstr>
      <vt:lpstr>Calibri</vt:lpstr>
      <vt:lpstr>Calibri Light</vt:lpstr>
      <vt:lpstr>verdana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keywords>锐旗设计; https:/9ppt.taobao.com</cp:keywords>
  <cp:lastModifiedBy>志伟</cp:lastModifiedBy>
  <cp:revision>8</cp:revision>
  <dcterms:created xsi:type="dcterms:W3CDTF">2017-02-15T15:33:58Z</dcterms:created>
  <dcterms:modified xsi:type="dcterms:W3CDTF">2022-08-17T10:20:18Z</dcterms:modified>
  <cp:category>锐旗设计; https://9ppt.taobao.com</cp:category>
</cp:coreProperties>
</file>